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366" r:id="rId5"/>
    <p:sldId id="336" r:id="rId6"/>
    <p:sldId id="364" r:id="rId7"/>
    <p:sldId id="360" r:id="rId8"/>
    <p:sldId id="363" r:id="rId9"/>
    <p:sldId id="361" r:id="rId10"/>
    <p:sldId id="337" r:id="rId11"/>
    <p:sldId id="332" r:id="rId12"/>
    <p:sldId id="359" r:id="rId13"/>
    <p:sldId id="362" r:id="rId14"/>
    <p:sldId id="355" r:id="rId15"/>
    <p:sldId id="356" r:id="rId16"/>
    <p:sldId id="357" r:id="rId17"/>
    <p:sldId id="340" r:id="rId18"/>
    <p:sldId id="333" r:id="rId19"/>
    <p:sldId id="342" r:id="rId20"/>
    <p:sldId id="334" r:id="rId21"/>
    <p:sldId id="365" r:id="rId22"/>
    <p:sldId id="344" r:id="rId23"/>
    <p:sldId id="345" r:id="rId24"/>
    <p:sldId id="259"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9A57"/>
    <a:srgbClr val="F4F4F4"/>
    <a:srgbClr val="92572C"/>
    <a:srgbClr val="C57D3F"/>
    <a:srgbClr val="E8DDD3"/>
    <a:srgbClr val="E9AE6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75" d="100"/>
          <a:sy n="75" d="100"/>
        </p:scale>
        <p:origin x="-292" y="540"/>
      </p:cViewPr>
      <p:guideLst/>
    </p:cSldViewPr>
  </p:slideViewPr>
  <p:notesTextViewPr>
    <p:cViewPr>
      <p:scale>
        <a:sx n="1" d="1"/>
        <a:sy n="1" d="1"/>
      </p:scale>
      <p:origin x="0" y="0"/>
    </p:cViewPr>
  </p:notesTextViewPr>
  <p:sorterViewPr>
    <p:cViewPr>
      <p:scale>
        <a:sx n="75" d="100"/>
        <a:sy n="75" d="100"/>
      </p:scale>
      <p:origin x="0" y="-160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比较">
    <p:spTree>
      <p:nvGrpSpPr>
        <p:cNvPr id="1" name=""/>
        <p:cNvGrpSpPr/>
        <p:nvPr/>
      </p:nvGrpSpPr>
      <p:grpSpPr>
        <a:xfrm>
          <a:off x="0" y="0"/>
          <a:ext cx="0" cy="0"/>
          <a:chOff x="0" y="0"/>
          <a:chExt cx="0" cy="0"/>
        </a:xfrm>
      </p:grpSpPr>
      <p:sp>
        <p:nvSpPr>
          <p:cNvPr id="7" name="日期占位符 6"/>
          <p:cNvSpPr>
            <a:spLocks noGrp="1"/>
          </p:cNvSpPr>
          <p:nvPr>
            <p:ph type="dt" sz="half" idx="10"/>
          </p:nvPr>
        </p:nvSpPr>
        <p:spPr/>
        <p:txBody>
          <a:bodyPr/>
          <a:lstStyle/>
          <a:p>
            <a:fld id="{8BB62861-0023-4666-B5CA-EA317201D698}" type="datetimeFigureOut">
              <a:rPr lang="zh-CN" altLang="en-US" smtClean="0"/>
              <a:t>2021/12/15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E768A4A-0BA3-4F83-ABAB-AD36D3328ED8}"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FD90C2D-BB64-42DD-A11F-597232293C24}" type="slidenum">
              <a:rPr lang="zh-CN" altLang="en-US" smtClean="0"/>
              <a:t>‹#›</a:t>
            </a:fld>
            <a:endParaRPr lang="zh-CN" altLang="en-US"/>
          </a:p>
        </p:txBody>
      </p:sp>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a:stretch>
            <a:fillRect/>
          </a:stretch>
        </p:blipFill>
        <p:spPr>
          <a:xfrm>
            <a:off x="0" y="0"/>
            <a:ext cx="12192000"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bg>
      <p:bgPr>
        <a:solidFill>
          <a:srgbClr val="F4F4F4"/>
        </a:solidFill>
        <a:effectLst/>
      </p:bgPr>
    </p:bg>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6B880E4-7846-4F4F-AD87-21C19F28E4F7}" type="datetimeFigureOut">
              <a:rPr lang="zh-CN" altLang="en-US" smtClean="0"/>
              <a:t>2021/12/15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FD90C2D-BB64-42DD-A11F-597232293C2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B880E4-7846-4F4F-AD87-21C19F28E4F7}" type="datetimeFigureOut">
              <a:rPr lang="zh-CN" altLang="en-US" smtClean="0"/>
              <a:t>2021/12/15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D90C2D-BB64-42DD-A11F-597232293C2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13.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2572C"/>
        </a:solidFill>
        <a:effectLst/>
      </p:bgPr>
    </p:bg>
    <p:spTree>
      <p:nvGrpSpPr>
        <p:cNvPr id="1" name=""/>
        <p:cNvGrpSpPr/>
        <p:nvPr/>
      </p:nvGrpSpPr>
      <p:grpSpPr>
        <a:xfrm>
          <a:off x="0" y="0"/>
          <a:ext cx="0" cy="0"/>
          <a:chOff x="0" y="0"/>
          <a:chExt cx="0" cy="0"/>
        </a:xfrm>
      </p:grpSpPr>
      <p:sp>
        <p:nvSpPr>
          <p:cNvPr id="10" name="椭圆 9"/>
          <p:cNvSpPr/>
          <p:nvPr/>
        </p:nvSpPr>
        <p:spPr>
          <a:xfrm>
            <a:off x="3719466" y="2865786"/>
            <a:ext cx="812801" cy="812801"/>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3715656" y="3823782"/>
            <a:ext cx="812801" cy="812801"/>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3877779" y="3042555"/>
            <a:ext cx="478557" cy="458251"/>
          </a:xfrm>
          <a:custGeom>
            <a:avLst/>
            <a:gdLst/>
            <a:ahLst/>
            <a:cxnLst/>
            <a:rect l="l" t="t" r="r" b="b"/>
            <a:pathLst>
              <a:path w="478557" h="458251">
                <a:moveTo>
                  <a:pt x="63661" y="333673"/>
                </a:moveTo>
                <a:lnTo>
                  <a:pt x="63661" y="438494"/>
                </a:lnTo>
                <a:lnTo>
                  <a:pt x="423677" y="438494"/>
                </a:lnTo>
                <a:lnTo>
                  <a:pt x="423677" y="333673"/>
                </a:lnTo>
                <a:close/>
                <a:moveTo>
                  <a:pt x="37319" y="313916"/>
                </a:moveTo>
                <a:lnTo>
                  <a:pt x="450019" y="313916"/>
                </a:lnTo>
                <a:lnTo>
                  <a:pt x="450019" y="458251"/>
                </a:lnTo>
                <a:lnTo>
                  <a:pt x="37319" y="458251"/>
                </a:lnTo>
                <a:close/>
                <a:moveTo>
                  <a:pt x="85613" y="232693"/>
                </a:moveTo>
                <a:lnTo>
                  <a:pt x="399529" y="232693"/>
                </a:lnTo>
                <a:lnTo>
                  <a:pt x="399529" y="252450"/>
                </a:lnTo>
                <a:lnTo>
                  <a:pt x="85613" y="252450"/>
                </a:lnTo>
                <a:close/>
                <a:moveTo>
                  <a:pt x="243669" y="116347"/>
                </a:moveTo>
                <a:lnTo>
                  <a:pt x="476362" y="205253"/>
                </a:lnTo>
                <a:lnTo>
                  <a:pt x="476362" y="228303"/>
                </a:lnTo>
                <a:lnTo>
                  <a:pt x="243669" y="140494"/>
                </a:lnTo>
                <a:lnTo>
                  <a:pt x="15367" y="228303"/>
                </a:lnTo>
                <a:lnTo>
                  <a:pt x="15367" y="205253"/>
                </a:lnTo>
                <a:close/>
                <a:moveTo>
                  <a:pt x="299647" y="0"/>
                </a:moveTo>
                <a:lnTo>
                  <a:pt x="327087" y="0"/>
                </a:lnTo>
                <a:lnTo>
                  <a:pt x="315013" y="26343"/>
                </a:lnTo>
                <a:lnTo>
                  <a:pt x="478557" y="26343"/>
                </a:lnTo>
                <a:lnTo>
                  <a:pt x="478557" y="46100"/>
                </a:lnTo>
                <a:lnTo>
                  <a:pt x="379772" y="46100"/>
                </a:lnTo>
                <a:lnTo>
                  <a:pt x="446726" y="121835"/>
                </a:lnTo>
                <a:lnTo>
                  <a:pt x="415993" y="121835"/>
                </a:lnTo>
                <a:lnTo>
                  <a:pt x="349039" y="46100"/>
                </a:lnTo>
                <a:lnTo>
                  <a:pt x="306233" y="46100"/>
                </a:lnTo>
                <a:lnTo>
                  <a:pt x="275500" y="111956"/>
                </a:lnTo>
                <a:lnTo>
                  <a:pt x="248059" y="111956"/>
                </a:lnTo>
                <a:close/>
                <a:moveTo>
                  <a:pt x="64759" y="0"/>
                </a:moveTo>
                <a:lnTo>
                  <a:pt x="90004" y="0"/>
                </a:lnTo>
                <a:lnTo>
                  <a:pt x="79028" y="26343"/>
                </a:lnTo>
                <a:lnTo>
                  <a:pt x="252450" y="26343"/>
                </a:lnTo>
                <a:lnTo>
                  <a:pt x="252450" y="46100"/>
                </a:lnTo>
                <a:lnTo>
                  <a:pt x="140494" y="46100"/>
                </a:lnTo>
                <a:lnTo>
                  <a:pt x="201960" y="118542"/>
                </a:lnTo>
                <a:lnTo>
                  <a:pt x="171227" y="118542"/>
                </a:lnTo>
                <a:lnTo>
                  <a:pt x="107566" y="46100"/>
                </a:lnTo>
                <a:lnTo>
                  <a:pt x="70247" y="46100"/>
                </a:lnTo>
                <a:lnTo>
                  <a:pt x="26343" y="138299"/>
                </a:lnTo>
                <a:lnTo>
                  <a:pt x="0" y="138299"/>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4400">
              <a:solidFill>
                <a:schemeClr val="bg1"/>
              </a:solidFill>
              <a:latin typeface="锐字逼格锐线体简4.0（原张海山锐线体）" panose="02010604000000000000" pitchFamily="2" charset="-122"/>
              <a:ea typeface="锐字逼格锐线体简4.0（原张海山锐线体）" panose="02010604000000000000" pitchFamily="2" charset="-122"/>
            </a:endParaRPr>
          </a:p>
        </p:txBody>
      </p:sp>
      <p:sp>
        <p:nvSpPr>
          <p:cNvPr id="20" name="文本框 19"/>
          <p:cNvSpPr txBox="1"/>
          <p:nvPr/>
        </p:nvSpPr>
        <p:spPr>
          <a:xfrm>
            <a:off x="3866802" y="4000551"/>
            <a:ext cx="518071" cy="462642"/>
          </a:xfrm>
          <a:custGeom>
            <a:avLst/>
            <a:gdLst/>
            <a:ahLst/>
            <a:cxnLst/>
            <a:rect l="l" t="t" r="r" b="b"/>
            <a:pathLst>
              <a:path w="518071" h="462642">
                <a:moveTo>
                  <a:pt x="190984" y="138299"/>
                </a:moveTo>
                <a:lnTo>
                  <a:pt x="261231" y="138299"/>
                </a:lnTo>
                <a:lnTo>
                  <a:pt x="261231" y="396237"/>
                </a:lnTo>
                <a:lnTo>
                  <a:pt x="329282" y="345747"/>
                </a:lnTo>
                <a:lnTo>
                  <a:pt x="329282" y="373187"/>
                </a:lnTo>
                <a:lnTo>
                  <a:pt x="220619" y="452763"/>
                </a:lnTo>
                <a:lnTo>
                  <a:pt x="220619" y="428067"/>
                </a:lnTo>
                <a:lnTo>
                  <a:pt x="234888" y="417091"/>
                </a:lnTo>
                <a:lnTo>
                  <a:pt x="234888" y="158056"/>
                </a:lnTo>
                <a:lnTo>
                  <a:pt x="190984" y="158056"/>
                </a:lnTo>
                <a:close/>
                <a:moveTo>
                  <a:pt x="478557" y="65857"/>
                </a:moveTo>
                <a:lnTo>
                  <a:pt x="504900" y="65857"/>
                </a:lnTo>
                <a:lnTo>
                  <a:pt x="470874" y="199765"/>
                </a:lnTo>
                <a:lnTo>
                  <a:pt x="518071" y="199765"/>
                </a:lnTo>
                <a:lnTo>
                  <a:pt x="518071" y="219522"/>
                </a:lnTo>
                <a:lnTo>
                  <a:pt x="432457" y="219522"/>
                </a:lnTo>
                <a:lnTo>
                  <a:pt x="432457" y="305135"/>
                </a:lnTo>
                <a:lnTo>
                  <a:pt x="509290" y="305135"/>
                </a:lnTo>
                <a:lnTo>
                  <a:pt x="509290" y="324892"/>
                </a:lnTo>
                <a:lnTo>
                  <a:pt x="432457" y="324892"/>
                </a:lnTo>
                <a:lnTo>
                  <a:pt x="432457" y="462642"/>
                </a:lnTo>
                <a:lnTo>
                  <a:pt x="408310" y="462642"/>
                </a:lnTo>
                <a:lnTo>
                  <a:pt x="408310" y="324892"/>
                </a:lnTo>
                <a:lnTo>
                  <a:pt x="329282" y="324892"/>
                </a:lnTo>
                <a:lnTo>
                  <a:pt x="329282" y="305135"/>
                </a:lnTo>
                <a:lnTo>
                  <a:pt x="408310" y="305135"/>
                </a:lnTo>
                <a:lnTo>
                  <a:pt x="408310" y="219522"/>
                </a:lnTo>
                <a:lnTo>
                  <a:pt x="318306" y="219522"/>
                </a:lnTo>
                <a:lnTo>
                  <a:pt x="318306" y="199765"/>
                </a:lnTo>
                <a:lnTo>
                  <a:pt x="445629" y="199765"/>
                </a:lnTo>
                <a:close/>
                <a:moveTo>
                  <a:pt x="342454" y="65857"/>
                </a:moveTo>
                <a:lnTo>
                  <a:pt x="368796" y="65857"/>
                </a:lnTo>
                <a:lnTo>
                  <a:pt x="392944" y="180008"/>
                </a:lnTo>
                <a:lnTo>
                  <a:pt x="366601" y="180008"/>
                </a:lnTo>
                <a:close/>
                <a:moveTo>
                  <a:pt x="153665" y="65857"/>
                </a:moveTo>
                <a:lnTo>
                  <a:pt x="178910" y="65857"/>
                </a:lnTo>
                <a:lnTo>
                  <a:pt x="147079" y="199765"/>
                </a:lnTo>
                <a:lnTo>
                  <a:pt x="199765" y="199765"/>
                </a:lnTo>
                <a:lnTo>
                  <a:pt x="199765" y="219522"/>
                </a:lnTo>
                <a:lnTo>
                  <a:pt x="114151" y="219522"/>
                </a:lnTo>
                <a:lnTo>
                  <a:pt x="114151" y="305135"/>
                </a:lnTo>
                <a:lnTo>
                  <a:pt x="190984" y="305135"/>
                </a:lnTo>
                <a:lnTo>
                  <a:pt x="190984" y="324892"/>
                </a:lnTo>
                <a:lnTo>
                  <a:pt x="111956" y="324892"/>
                </a:lnTo>
                <a:lnTo>
                  <a:pt x="57076" y="462642"/>
                </a:lnTo>
                <a:lnTo>
                  <a:pt x="30733" y="462642"/>
                </a:lnTo>
                <a:lnTo>
                  <a:pt x="84516" y="324892"/>
                </a:lnTo>
                <a:lnTo>
                  <a:pt x="10976" y="324892"/>
                </a:lnTo>
                <a:lnTo>
                  <a:pt x="10976" y="305135"/>
                </a:lnTo>
                <a:lnTo>
                  <a:pt x="87809" y="305135"/>
                </a:lnTo>
                <a:lnTo>
                  <a:pt x="87809" y="219522"/>
                </a:lnTo>
                <a:lnTo>
                  <a:pt x="0" y="219522"/>
                </a:lnTo>
                <a:lnTo>
                  <a:pt x="0" y="199765"/>
                </a:lnTo>
                <a:lnTo>
                  <a:pt x="121834" y="199765"/>
                </a:lnTo>
                <a:close/>
                <a:moveTo>
                  <a:pt x="23050" y="65857"/>
                </a:moveTo>
                <a:lnTo>
                  <a:pt x="48295" y="65857"/>
                </a:lnTo>
                <a:lnTo>
                  <a:pt x="73540" y="180008"/>
                </a:lnTo>
                <a:lnTo>
                  <a:pt x="47197" y="180008"/>
                </a:lnTo>
                <a:close/>
                <a:moveTo>
                  <a:pt x="221717" y="14269"/>
                </a:moveTo>
                <a:lnTo>
                  <a:pt x="313916" y="105371"/>
                </a:lnTo>
                <a:lnTo>
                  <a:pt x="313916" y="138299"/>
                </a:lnTo>
                <a:lnTo>
                  <a:pt x="221717" y="46100"/>
                </a:lnTo>
                <a:close/>
                <a:moveTo>
                  <a:pt x="399529" y="0"/>
                </a:moveTo>
                <a:lnTo>
                  <a:pt x="425872" y="0"/>
                </a:lnTo>
                <a:lnTo>
                  <a:pt x="437945" y="34026"/>
                </a:lnTo>
                <a:lnTo>
                  <a:pt x="511485" y="34026"/>
                </a:lnTo>
                <a:lnTo>
                  <a:pt x="511485" y="53783"/>
                </a:lnTo>
                <a:lnTo>
                  <a:pt x="324892" y="53783"/>
                </a:lnTo>
                <a:lnTo>
                  <a:pt x="324892" y="34026"/>
                </a:lnTo>
                <a:lnTo>
                  <a:pt x="411603" y="34026"/>
                </a:lnTo>
                <a:close/>
                <a:moveTo>
                  <a:pt x="83418" y="0"/>
                </a:moveTo>
                <a:lnTo>
                  <a:pt x="109761" y="0"/>
                </a:lnTo>
                <a:lnTo>
                  <a:pt x="121834" y="34026"/>
                </a:lnTo>
                <a:lnTo>
                  <a:pt x="193179" y="34026"/>
                </a:lnTo>
                <a:lnTo>
                  <a:pt x="193179" y="53783"/>
                </a:lnTo>
                <a:lnTo>
                  <a:pt x="6586" y="53783"/>
                </a:lnTo>
                <a:lnTo>
                  <a:pt x="6586" y="34026"/>
                </a:lnTo>
                <a:lnTo>
                  <a:pt x="95492" y="34026"/>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4400">
              <a:solidFill>
                <a:schemeClr val="bg1"/>
              </a:solidFill>
              <a:latin typeface="锐字逼格锐线体简4.0（原张海山锐线体）" panose="02010604000000000000" pitchFamily="2" charset="-122"/>
              <a:ea typeface="锐字逼格锐线体简4.0（原张海山锐线体）" panose="02010604000000000000" pitchFamily="2" charset="-122"/>
            </a:endParaRPr>
          </a:p>
        </p:txBody>
      </p:sp>
      <p:sp>
        <p:nvSpPr>
          <p:cNvPr id="2" name="文本框 1"/>
          <p:cNvSpPr txBox="1"/>
          <p:nvPr/>
        </p:nvSpPr>
        <p:spPr>
          <a:xfrm>
            <a:off x="1728530" y="1024255"/>
            <a:ext cx="1569660" cy="4180205"/>
          </a:xfrm>
          <a:prstGeom prst="rect">
            <a:avLst/>
          </a:prstGeom>
          <a:noFill/>
        </p:spPr>
        <p:txBody>
          <a:bodyPr vert="eaVert" wrap="square" rtlCol="0">
            <a:spAutoFit/>
          </a:bodyPr>
          <a:lstStyle/>
          <a:p>
            <a:r>
              <a:rPr lang="zh-CN" altLang="en-US">
                <a:ln/>
                <a:solidFill>
                  <a:srgbClr val="C57D3F"/>
                </a:solidFill>
                <a:effectLst/>
                <a:latin typeface="宋体" panose="02010600030101010101" pitchFamily="2" charset="-122"/>
                <a:ea typeface="宋体" panose="02010600030101010101" pitchFamily="2" charset="-122"/>
                <a:cs typeface="宋体" panose="02010600030101010101" pitchFamily="2" charset="-122"/>
              </a:rPr>
              <a:t>用</a:t>
            </a:r>
            <a:r>
              <a:rPr lang="en-US" altLang="zh-CN" err="1">
                <a:ln/>
                <a:solidFill>
                  <a:srgbClr val="C57D3F"/>
                </a:solidFill>
                <a:latin typeface="宋体" panose="02010600030101010101" pitchFamily="2" charset="-122"/>
                <a:ea typeface="宋体" panose="02010600030101010101" pitchFamily="2" charset="-122"/>
                <a:cs typeface="宋体" panose="02010600030101010101" pitchFamily="2" charset="-122"/>
              </a:rPr>
              <a:t>epoll</a:t>
            </a:r>
            <a:r>
              <a:rPr lang="zh-CN" altLang="en-US">
                <a:ln/>
                <a:solidFill>
                  <a:srgbClr val="C57D3F"/>
                </a:solidFill>
                <a:latin typeface="宋体" panose="02010600030101010101" pitchFamily="2" charset="-122"/>
                <a:ea typeface="宋体" panose="02010600030101010101" pitchFamily="2" charset="-122"/>
                <a:cs typeface="宋体" panose="02010600030101010101" pitchFamily="2" charset="-122"/>
              </a:rPr>
              <a:t>机制实现</a:t>
            </a:r>
            <a:r>
              <a:rPr lang="zh-CN" altLang="en-US">
                <a:ln/>
                <a:solidFill>
                  <a:srgbClr val="C57D3F"/>
                </a:solidFill>
                <a:effectLst/>
                <a:latin typeface="宋体" panose="02010600030101010101" pitchFamily="2" charset="-122"/>
                <a:ea typeface="宋体" panose="02010600030101010101" pitchFamily="2" charset="-122"/>
                <a:cs typeface="宋体" panose="02010600030101010101" pitchFamily="2" charset="-122"/>
              </a:rPr>
              <a:t>的网络多人聊天室</a:t>
            </a:r>
            <a:endParaRPr lang="zh-CN" altLang="en-US">
              <a:ln/>
              <a:solidFill>
                <a:schemeClr val="accent4"/>
              </a:solidFill>
            </a:endParaRPr>
          </a:p>
          <a:p>
            <a:endParaRPr lang="zh-CN" altLang="en-US">
              <a:ln/>
              <a:solidFill>
                <a:schemeClr val="accent4"/>
              </a:solidFill>
            </a:endParaRPr>
          </a:p>
          <a:p>
            <a:r>
              <a:rPr lang="zh-CN" altLang="en-US">
                <a:ln/>
                <a:solidFill>
                  <a:schemeClr val="tx1"/>
                </a:solidFill>
                <a:effectLst>
                  <a:outerShdw blurRad="38100" dist="19050" dir="2700000" algn="tl" rotWithShape="0">
                    <a:schemeClr val="dk1">
                      <a:alpha val="40000"/>
                    </a:schemeClr>
                  </a:outerShdw>
                </a:effectLst>
              </a:rPr>
              <a:t>主讲人</a:t>
            </a:r>
            <a:r>
              <a:rPr lang="en-US" altLang="zh-CN">
                <a:ln/>
                <a:solidFill>
                  <a:schemeClr val="tx1"/>
                </a:solidFill>
                <a:effectLst>
                  <a:outerShdw blurRad="38100" dist="19050" dir="2700000" algn="tl" rotWithShape="0">
                    <a:schemeClr val="dk1">
                      <a:alpha val="40000"/>
                    </a:schemeClr>
                  </a:outerShdw>
                </a:effectLst>
              </a:rPr>
              <a:t>  </a:t>
            </a:r>
            <a:r>
              <a:rPr lang="zh-CN" altLang="en-US">
                <a:ln/>
                <a:solidFill>
                  <a:schemeClr val="tx1"/>
                </a:solidFill>
                <a:effectLst>
                  <a:outerShdw blurRad="38100" dist="19050" dir="2700000" algn="tl" rotWithShape="0">
                    <a:schemeClr val="dk1">
                      <a:alpha val="40000"/>
                    </a:schemeClr>
                  </a:outerShdw>
                </a:effectLst>
              </a:rPr>
              <a:t>徐</a:t>
            </a:r>
            <a:r>
              <a:rPr lang="zh-CN" altLang="en-US">
                <a:ln/>
                <a:effectLst>
                  <a:outerShdw blurRad="38100" dist="19050" dir="2700000" algn="tl" rotWithShape="0">
                    <a:schemeClr val="dk1">
                      <a:alpha val="40000"/>
                    </a:schemeClr>
                  </a:outerShdw>
                </a:effectLst>
              </a:rPr>
              <a:t>艺芸</a:t>
            </a:r>
            <a:endParaRPr lang="zh-CN" altLang="en-US">
              <a:ln/>
              <a:solidFill>
                <a:schemeClr val="tx1"/>
              </a:solidFill>
              <a:effectLst>
                <a:outerShdw blurRad="38100" dist="19050" dir="2700000" algn="tl" rotWithShape="0">
                  <a:schemeClr val="dk1">
                    <a:alpha val="40000"/>
                  </a:schemeClr>
                </a:outerShdw>
              </a:effectLst>
            </a:endParaRPr>
          </a:p>
          <a:p>
            <a:endParaRPr lang="zh-CN" altLang="en-US">
              <a:ln/>
              <a:solidFill>
                <a:schemeClr val="tx1"/>
              </a:solidFill>
              <a:effectLst>
                <a:outerShdw blurRad="38100" dist="19050" dir="2700000" algn="tl" rotWithShape="0">
                  <a:schemeClr val="dk1">
                    <a:alpha val="40000"/>
                  </a:schemeClr>
                </a:outerShdw>
              </a:effectLst>
            </a:endParaRPr>
          </a:p>
          <a:p>
            <a:r>
              <a:rPr lang="zh-CN" altLang="en-US">
                <a:ln/>
                <a:solidFill>
                  <a:schemeClr val="tx1"/>
                </a:solidFill>
                <a:effectLst>
                  <a:outerShdw blurRad="38100" dist="19050" dir="2700000" algn="tl" rotWithShape="0">
                    <a:schemeClr val="dk1">
                      <a:alpha val="40000"/>
                    </a:schemeClr>
                  </a:outerShdw>
                </a:effectLst>
              </a:rPr>
              <a:t>小组成员</a:t>
            </a:r>
            <a:r>
              <a:rPr lang="en-US" altLang="zh-CN">
                <a:ln/>
                <a:solidFill>
                  <a:schemeClr val="tx1"/>
                </a:solidFill>
                <a:effectLst>
                  <a:outerShdw blurRad="38100" dist="19050" dir="2700000" algn="tl" rotWithShape="0">
                    <a:schemeClr val="dk1">
                      <a:alpha val="40000"/>
                    </a:schemeClr>
                  </a:outerShdw>
                </a:effectLst>
              </a:rPr>
              <a:t>  </a:t>
            </a:r>
            <a:r>
              <a:rPr lang="zh-CN" altLang="en-US">
                <a:ln/>
                <a:solidFill>
                  <a:schemeClr val="tx1"/>
                </a:solidFill>
                <a:effectLst>
                  <a:outerShdw blurRad="38100" dist="19050" dir="2700000" algn="tl" rotWithShape="0">
                    <a:schemeClr val="dk1">
                      <a:alpha val="40000"/>
                    </a:schemeClr>
                  </a:outerShdw>
                </a:effectLst>
              </a:rPr>
              <a:t>徐艺芸</a:t>
            </a:r>
            <a:r>
              <a:rPr lang="en-US" altLang="zh-CN">
                <a:ln/>
                <a:solidFill>
                  <a:schemeClr val="tx1"/>
                </a:solidFill>
                <a:effectLst>
                  <a:outerShdw blurRad="38100" dist="19050" dir="2700000" algn="tl" rotWithShape="0">
                    <a:schemeClr val="dk1">
                      <a:alpha val="40000"/>
                    </a:schemeClr>
                  </a:outerShdw>
                </a:effectLst>
              </a:rPr>
              <a:t>  </a:t>
            </a:r>
            <a:r>
              <a:rPr lang="zh-CN" altLang="en-US">
                <a:ln/>
                <a:solidFill>
                  <a:schemeClr val="tx1"/>
                </a:solidFill>
                <a:effectLst>
                  <a:outerShdw blurRad="38100" dist="19050" dir="2700000" algn="tl" rotWithShape="0">
                    <a:schemeClr val="dk1">
                      <a:alpha val="40000"/>
                    </a:schemeClr>
                  </a:outerShdw>
                </a:effectLst>
              </a:rPr>
              <a:t>李博</a:t>
            </a:r>
            <a:r>
              <a:rPr lang="en-US" altLang="zh-CN">
                <a:ln/>
                <a:solidFill>
                  <a:schemeClr val="tx1"/>
                </a:solidFill>
                <a:effectLst>
                  <a:outerShdw blurRad="38100" dist="19050" dir="2700000" algn="tl" rotWithShape="0">
                    <a:schemeClr val="dk1">
                      <a:alpha val="40000"/>
                    </a:schemeClr>
                  </a:outerShdw>
                </a:effectLst>
              </a:rPr>
              <a:t>  </a:t>
            </a:r>
            <a:r>
              <a:rPr lang="zh-CN" altLang="en-US">
                <a:ln/>
                <a:solidFill>
                  <a:schemeClr val="tx1"/>
                </a:solidFill>
                <a:effectLst>
                  <a:outerShdw blurRad="38100" dist="19050" dir="2700000" algn="tl" rotWithShape="0">
                    <a:schemeClr val="dk1">
                      <a:alpha val="40000"/>
                    </a:schemeClr>
                  </a:outerShdw>
                </a:effectLst>
              </a:rPr>
              <a:t>雷海诺</a:t>
            </a:r>
            <a:r>
              <a:rPr lang="en-US" altLang="zh-CN">
                <a:ln/>
                <a:solidFill>
                  <a:schemeClr val="tx1"/>
                </a:solidFill>
                <a:effectLst>
                  <a:outerShdw blurRad="38100" dist="19050" dir="2700000" algn="tl" rotWithShape="0">
                    <a:schemeClr val="dk1">
                      <a:alpha val="40000"/>
                    </a:schemeClr>
                  </a:outerShdw>
                </a:effectLst>
              </a:rPr>
              <a:t>  </a:t>
            </a:r>
            <a:r>
              <a:rPr lang="zh-CN" altLang="en-US">
                <a:ln/>
                <a:solidFill>
                  <a:schemeClr val="tx1"/>
                </a:solidFill>
                <a:effectLst>
                  <a:outerShdw blurRad="38100" dist="19050" dir="2700000" algn="tl" rotWithShape="0">
                    <a:schemeClr val="dk1">
                      <a:alpha val="40000"/>
                    </a:schemeClr>
                  </a:outerShdw>
                </a:effectLst>
              </a:rPr>
              <a:t>潘彤</a:t>
            </a:r>
          </a:p>
        </p:txBody>
      </p:sp>
      <p:sp>
        <p:nvSpPr>
          <p:cNvPr id="5" name="椭圆 4"/>
          <p:cNvSpPr/>
          <p:nvPr/>
        </p:nvSpPr>
        <p:spPr>
          <a:xfrm>
            <a:off x="3719466" y="896016"/>
            <a:ext cx="812801" cy="812801"/>
          </a:xfrm>
          <a:prstGeom prst="ellipse">
            <a:avLst/>
          </a:prstGeom>
          <a:ln w="12700" cmpd="sng">
            <a:noFill/>
            <a:prstDash val="sysDot"/>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6" name="椭圆 5"/>
          <p:cNvSpPr/>
          <p:nvPr/>
        </p:nvSpPr>
        <p:spPr>
          <a:xfrm>
            <a:off x="3710576" y="1845341"/>
            <a:ext cx="812801" cy="812801"/>
          </a:xfrm>
          <a:prstGeom prst="ellipse">
            <a:avLst/>
          </a:prstGeom>
          <a:ln w="12700" cmpd="sng">
            <a:noFill/>
            <a:prstDash val="sysDot"/>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7" name="文本框 6"/>
          <p:cNvSpPr txBox="1"/>
          <p:nvPr/>
        </p:nvSpPr>
        <p:spPr>
          <a:xfrm>
            <a:off x="3720465" y="902335"/>
            <a:ext cx="792480" cy="829945"/>
          </a:xfrm>
          <a:prstGeom prst="rect">
            <a:avLst/>
          </a:prstGeom>
          <a:noFill/>
        </p:spPr>
        <p:txBody>
          <a:bodyPr wrap="none" rtlCol="0">
            <a:spAutoFit/>
          </a:bodyPr>
          <a:lstStyle/>
          <a:p>
            <a:r>
              <a:rPr lang="zh-CN" altLang="en-US" sz="4800">
                <a:solidFill>
                  <a:srgbClr val="C57D3F"/>
                </a:solidFill>
                <a:latin typeface="宋体" panose="02010600030101010101" pitchFamily="2" charset="-122"/>
                <a:ea typeface="宋体" panose="02010600030101010101" pitchFamily="2" charset="-122"/>
              </a:rPr>
              <a:t>课</a:t>
            </a:r>
          </a:p>
        </p:txBody>
      </p:sp>
      <p:sp>
        <p:nvSpPr>
          <p:cNvPr id="9" name="文本框 8"/>
          <p:cNvSpPr txBox="1"/>
          <p:nvPr/>
        </p:nvSpPr>
        <p:spPr>
          <a:xfrm>
            <a:off x="3729355" y="1851660"/>
            <a:ext cx="792480" cy="829945"/>
          </a:xfrm>
          <a:prstGeom prst="rect">
            <a:avLst/>
          </a:prstGeom>
          <a:noFill/>
        </p:spPr>
        <p:txBody>
          <a:bodyPr wrap="none" rtlCol="0">
            <a:spAutoFit/>
          </a:bodyPr>
          <a:lstStyle/>
          <a:p>
            <a:r>
              <a:rPr lang="zh-CN" altLang="en-US" sz="4800">
                <a:solidFill>
                  <a:srgbClr val="C57D3F"/>
                </a:solidFill>
                <a:latin typeface="宋体" panose="02010600030101010101" pitchFamily="2" charset="-122"/>
                <a:ea typeface="宋体" panose="02010600030101010101" pitchFamily="2" charset="-122"/>
              </a:rPr>
              <a:t>设</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39878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选题背景</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1286510" y="1651000"/>
            <a:ext cx="4071620" cy="4410710"/>
            <a:chOff x="4826000" y="2590800"/>
            <a:chExt cx="6527800" cy="1968500"/>
          </a:xfrm>
        </p:grpSpPr>
        <p:cxnSp>
          <p:nvCxnSpPr>
            <p:cNvPr id="9" name="直接连接符 8"/>
            <p:cNvCxnSpPr/>
            <p:nvPr/>
          </p:nvCxnSpPr>
          <p:spPr>
            <a:xfrm flipH="1">
              <a:off x="4826000" y="4559300"/>
              <a:ext cx="6527800" cy="0"/>
            </a:xfrm>
            <a:prstGeom prst="line">
              <a:avLst/>
            </a:prstGeom>
            <a:ln>
              <a:solidFill>
                <a:srgbClr val="C57D3F"/>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4826000" y="2590800"/>
              <a:ext cx="1524000" cy="0"/>
            </a:xfrm>
            <a:prstGeom prst="line">
              <a:avLst/>
            </a:prstGeom>
            <a:ln>
              <a:solidFill>
                <a:srgbClr val="C57D3F"/>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4826000" y="2590800"/>
              <a:ext cx="0" cy="1968500"/>
            </a:xfrm>
            <a:prstGeom prst="line">
              <a:avLst/>
            </a:prstGeom>
            <a:ln>
              <a:solidFill>
                <a:srgbClr val="C57D3F"/>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9829800" y="2590800"/>
              <a:ext cx="1524000" cy="0"/>
            </a:xfrm>
            <a:prstGeom prst="line">
              <a:avLst/>
            </a:prstGeom>
            <a:ln>
              <a:solidFill>
                <a:srgbClr val="C57D3F"/>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V="1">
              <a:off x="11353800" y="2590800"/>
              <a:ext cx="0" cy="1968500"/>
            </a:xfrm>
            <a:prstGeom prst="line">
              <a:avLst/>
            </a:prstGeom>
            <a:ln>
              <a:solidFill>
                <a:srgbClr val="C57D3F"/>
              </a:solidFill>
            </a:ln>
          </p:spPr>
          <p:style>
            <a:lnRef idx="1">
              <a:schemeClr val="accent1"/>
            </a:lnRef>
            <a:fillRef idx="0">
              <a:schemeClr val="accent1"/>
            </a:fillRef>
            <a:effectRef idx="0">
              <a:schemeClr val="accent1"/>
            </a:effectRef>
            <a:fontRef idx="minor">
              <a:schemeClr val="tx1"/>
            </a:fontRef>
          </p:style>
        </p:cxnSp>
      </p:grpSp>
      <p:sp>
        <p:nvSpPr>
          <p:cNvPr id="20" name="文本框 19"/>
          <p:cNvSpPr txBox="1"/>
          <p:nvPr/>
        </p:nvSpPr>
        <p:spPr>
          <a:xfrm>
            <a:off x="1528445" y="2082165"/>
            <a:ext cx="3588385" cy="3446145"/>
          </a:xfrm>
          <a:prstGeom prst="rect">
            <a:avLst/>
          </a:prstGeom>
          <a:noFill/>
        </p:spPr>
        <p:txBody>
          <a:bodyPr wrap="square" rtlCol="0">
            <a:spAutoFit/>
          </a:bodyPr>
          <a:lstStyle/>
          <a:p>
            <a:pPr marL="285750" marR="0" indent="-285750" algn="just" defTabSz="914400" fontAlgn="auto">
              <a:lnSpc>
                <a:spcPct val="130000"/>
              </a:lnSpc>
              <a:spcBef>
                <a:spcPts val="0"/>
              </a:spcBef>
              <a:spcAft>
                <a:spcPts val="0"/>
              </a:spcAft>
              <a:buClrTx/>
              <a:buSzTx/>
              <a:buFont typeface="Arial" panose="020B0604020202020204" pitchFamily="34" charset="0"/>
              <a:buChar char="•"/>
              <a:defRPr/>
            </a:pPr>
            <a:r>
              <a:rPr kumimoji="0" lang="zh-CN" altLang="en-US" sz="1400" b="0" i="0" kern="1200" cap="none" spc="0" normalizeH="0" baseline="0" noProof="0">
                <a:solidFill>
                  <a:srgbClr val="59342B"/>
                </a:solidFill>
                <a:latin typeface="微软雅黑 Light" panose="020B0502040204020203" pitchFamily="34" charset="-122"/>
                <a:ea typeface="微软雅黑 Light" panose="020B0502040204020203" pitchFamily="34" charset="-122"/>
              </a:rPr>
              <a:t>C/S 模式即客户端/服务器模式，一个或多个客户端与一个服务器交互，这种模式极为常见，客户端主动发起连接请求，服务器被动接收连接，当然服务器也有权选择拒绝来自客户端的连接。连接建立以后，通信双方随时都可以收发数据，也可以随时主动断开与对方的连接。</a:t>
            </a:r>
          </a:p>
          <a:p>
            <a:pPr marL="285750" marR="0" indent="-285750" algn="just" defTabSz="914400" fontAlgn="auto">
              <a:lnSpc>
                <a:spcPct val="130000"/>
              </a:lnSpc>
              <a:spcBef>
                <a:spcPts val="0"/>
              </a:spcBef>
              <a:spcAft>
                <a:spcPts val="0"/>
              </a:spcAft>
              <a:buClrTx/>
              <a:buSzTx/>
              <a:buFont typeface="Arial" panose="020B0604020202020204" pitchFamily="34" charset="0"/>
              <a:buChar char="•"/>
              <a:defRPr/>
            </a:pPr>
            <a:r>
              <a:rPr kumimoji="0" lang="zh-CN" altLang="en-US" sz="1400" b="0" i="0" kern="1200" cap="none" spc="0" normalizeH="0" baseline="0" noProof="0">
                <a:solidFill>
                  <a:srgbClr val="59342B"/>
                </a:solidFill>
                <a:latin typeface="微软雅黑 Light" panose="020B0502040204020203" pitchFamily="34" charset="-122"/>
                <a:ea typeface="微软雅黑 Light" panose="020B0502040204020203" pitchFamily="34" charset="-122"/>
              </a:rPr>
              <a:t>在 C/S 模式中，一个连接由服务器 IP、客户端 IP、端口号唯一确定，可以调用getsockname()函数获取与某个套接字关联的本地地址，调用getpeername()函数获取与某个套接字关联的目的地址。</a:t>
            </a:r>
          </a:p>
        </p:txBody>
      </p:sp>
      <p:sp>
        <p:nvSpPr>
          <p:cNvPr id="22" name="椭圆 21"/>
          <p:cNvSpPr/>
          <p:nvPr/>
        </p:nvSpPr>
        <p:spPr>
          <a:xfrm>
            <a:off x="2770917" y="5506024"/>
            <a:ext cx="1111371" cy="1111371"/>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books-stack-of-three_29302"/>
          <p:cNvSpPr>
            <a:spLocks noChangeAspect="1"/>
          </p:cNvSpPr>
          <p:nvPr/>
        </p:nvSpPr>
        <p:spPr bwMode="auto">
          <a:xfrm>
            <a:off x="2918771" y="5704251"/>
            <a:ext cx="815661" cy="664471"/>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txBody>
          <a:bodyPr/>
          <a:lstStyle/>
          <a:p>
            <a:endParaRPr lang="zh-CN" altLang="en-US"/>
          </a:p>
        </p:txBody>
      </p:sp>
      <p:grpSp>
        <p:nvGrpSpPr>
          <p:cNvPr id="24" name="组合 23"/>
          <p:cNvGrpSpPr/>
          <p:nvPr/>
        </p:nvGrpSpPr>
        <p:grpSpPr>
          <a:xfrm>
            <a:off x="2325001" y="5964071"/>
            <a:ext cx="2003203" cy="195277"/>
            <a:chOff x="2674998" y="2497128"/>
            <a:chExt cx="2003203" cy="195277"/>
          </a:xfrm>
          <a:solidFill>
            <a:srgbClr val="C57D3F"/>
          </a:solidFill>
        </p:grpSpPr>
        <p:sp>
          <p:nvSpPr>
            <p:cNvPr id="25" name="椭圆 24"/>
            <p:cNvSpPr/>
            <p:nvPr/>
          </p:nvSpPr>
          <p:spPr>
            <a:xfrm>
              <a:off x="2674998" y="2497128"/>
              <a:ext cx="195277" cy="19527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482924" y="2497128"/>
              <a:ext cx="195277" cy="19527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矩形: 圆角 31"/>
          <p:cNvSpPr/>
          <p:nvPr/>
        </p:nvSpPr>
        <p:spPr>
          <a:xfrm>
            <a:off x="1710261" y="1384229"/>
            <a:ext cx="3225062" cy="521968"/>
          </a:xfrm>
          <a:prstGeom prst="roundRect">
            <a:avLst>
              <a:gd name="adj" fmla="val 50000"/>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p:cNvSpPr txBox="1"/>
          <p:nvPr/>
        </p:nvSpPr>
        <p:spPr>
          <a:xfrm>
            <a:off x="949960" y="1365250"/>
            <a:ext cx="4753610" cy="521970"/>
          </a:xfrm>
          <a:prstGeom prst="rect">
            <a:avLst/>
          </a:prstGeom>
          <a:noFill/>
        </p:spPr>
        <p:txBody>
          <a:bodyPr wrap="square" rtlCol="0">
            <a:spAutoFit/>
          </a:bodyPr>
          <a:lstStyle/>
          <a:p>
            <a:pPr marR="0" indent="0" algn="ctr" defTabSz="914400" fontAlgn="auto">
              <a:lnSpc>
                <a:spcPct val="100000"/>
              </a:lnSpc>
              <a:spcBef>
                <a:spcPts val="0"/>
              </a:spcBef>
              <a:spcAft>
                <a:spcPts val="0"/>
              </a:spcAft>
              <a:buClrTx/>
              <a:buSzTx/>
              <a:buFontTx/>
              <a:buNone/>
              <a:defRPr/>
            </a:pPr>
            <a:r>
              <a:rPr kumimoji="0" lang="zh-CN" altLang="en-US" sz="2800" b="0" i="0" kern="1200" cap="none" spc="0" normalizeH="0" baseline="0" noProof="0">
                <a:solidFill>
                  <a:schemeClr val="bg1"/>
                </a:solidFill>
                <a:latin typeface="微软雅黑 Light" panose="020B0502040204020203" pitchFamily="34" charset="-122"/>
                <a:ea typeface="微软雅黑 Light" panose="020B0502040204020203" pitchFamily="34" charset="-122"/>
              </a:rPr>
              <a:t>基于</a:t>
            </a:r>
            <a:r>
              <a:rPr kumimoji="0" lang="en-US" altLang="zh-CN" sz="2800" b="0" i="0" kern="1200" cap="none" spc="0" normalizeH="0" baseline="0" noProof="0">
                <a:solidFill>
                  <a:schemeClr val="bg1"/>
                </a:solidFill>
                <a:latin typeface="微软雅黑 Light" panose="020B0502040204020203" pitchFamily="34" charset="-122"/>
                <a:ea typeface="微软雅黑 Light" panose="020B0502040204020203" pitchFamily="34" charset="-122"/>
              </a:rPr>
              <a:t>TCP</a:t>
            </a:r>
            <a:r>
              <a:rPr kumimoji="0" lang="zh-CN" altLang="en-US" sz="2800" b="0" i="0" kern="1200" cap="none" spc="0" normalizeH="0" baseline="0" noProof="0">
                <a:solidFill>
                  <a:schemeClr val="bg1"/>
                </a:solidFill>
                <a:latin typeface="微软雅黑 Light" panose="020B0502040204020203" pitchFamily="34" charset="-122"/>
                <a:ea typeface="微软雅黑 Light" panose="020B0502040204020203" pitchFamily="34" charset="-122"/>
              </a:rPr>
              <a:t>的</a:t>
            </a:r>
            <a:r>
              <a:rPr kumimoji="0" lang="en-US" altLang="zh-CN" sz="2800" b="0" i="0" kern="1200" cap="none" spc="0" normalizeH="0" baseline="0" noProof="0">
                <a:solidFill>
                  <a:schemeClr val="bg1"/>
                </a:solidFill>
                <a:latin typeface="微软雅黑 Light" panose="020B0502040204020203" pitchFamily="34" charset="-122"/>
                <a:ea typeface="微软雅黑 Light" panose="020B0502040204020203" pitchFamily="34" charset="-122"/>
              </a:rPr>
              <a:t>C/S</a:t>
            </a:r>
            <a:r>
              <a:rPr kumimoji="0" lang="zh-CN" altLang="en-US" sz="2800" b="0" i="0" kern="1200" cap="none" spc="0" normalizeH="0" baseline="0" noProof="0">
                <a:solidFill>
                  <a:schemeClr val="bg1"/>
                </a:solidFill>
                <a:latin typeface="微软雅黑 Light" panose="020B0502040204020203" pitchFamily="34" charset="-122"/>
                <a:ea typeface="微软雅黑 Light" panose="020B0502040204020203" pitchFamily="34" charset="-122"/>
              </a:rPr>
              <a:t>模式</a:t>
            </a:r>
          </a:p>
        </p:txBody>
      </p:sp>
      <p:pic>
        <p:nvPicPr>
          <p:cNvPr id="100" name="图片 99"/>
          <p:cNvPicPr/>
          <p:nvPr/>
        </p:nvPicPr>
        <p:blipFill>
          <a:blip r:embed="rId2"/>
          <a:stretch>
            <a:fillRect/>
          </a:stretch>
        </p:blipFill>
        <p:spPr>
          <a:xfrm>
            <a:off x="6529070" y="1651635"/>
            <a:ext cx="4678045" cy="441071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49148" y="1685068"/>
            <a:ext cx="2554515" cy="1862048"/>
          </a:xfrm>
          <a:prstGeom prst="rect">
            <a:avLst/>
          </a:prstGeom>
          <a:noFill/>
        </p:spPr>
        <p:txBody>
          <a:bodyPr wrap="square" rtlCol="0">
            <a:spAutoFit/>
          </a:bodyPr>
          <a:lstStyle/>
          <a:p>
            <a:pPr algn="ctr"/>
            <a:r>
              <a:rPr lang="en-US" altLang="zh-CN" sz="11500">
                <a:solidFill>
                  <a:schemeClr val="tx1">
                    <a:lumMod val="85000"/>
                    <a:lumOff val="15000"/>
                  </a:schemeClr>
                </a:solidFill>
                <a:latin typeface="微软雅黑 Light" panose="020B0502040204020203" pitchFamily="34" charset="-122"/>
                <a:ea typeface="微软雅黑 Light" panose="020B0502040204020203" pitchFamily="34" charset="-122"/>
              </a:rPr>
              <a:t>·2·</a:t>
            </a:r>
            <a:endParaRPr lang="zh-CN" altLang="en-US" sz="115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1894429" y="3948985"/>
            <a:ext cx="3263955" cy="521970"/>
          </a:xfrm>
          <a:prstGeom prst="rect">
            <a:avLst/>
          </a:prstGeom>
          <a:noFill/>
        </p:spPr>
        <p:txBody>
          <a:bodyPr wrap="square" lIns="0" rIns="0" rtlCol="0">
            <a:spAutoFit/>
          </a:bodyPr>
          <a:lstStyle/>
          <a:p>
            <a:pPr algn="dist"/>
            <a:r>
              <a:rPr lang="zh-CN" altLang="en-US" sz="2800">
                <a:solidFill>
                  <a:schemeClr val="tx1">
                    <a:lumMod val="85000"/>
                    <a:lumOff val="15000"/>
                  </a:schemeClr>
                </a:solidFill>
                <a:latin typeface="微软雅黑 Light" panose="020B0502040204020203" pitchFamily="34" charset="-122"/>
                <a:ea typeface="微软雅黑 Light" panose="020B0502040204020203" pitchFamily="34" charset="-122"/>
              </a:rPr>
              <a:t>研究内容与思路</a:t>
            </a:r>
          </a:p>
        </p:txBody>
      </p:sp>
      <p:sp>
        <p:nvSpPr>
          <p:cNvPr id="4" name="文本框 3"/>
          <p:cNvSpPr txBox="1"/>
          <p:nvPr/>
        </p:nvSpPr>
        <p:spPr>
          <a:xfrm>
            <a:off x="2049578" y="4485324"/>
            <a:ext cx="2953657" cy="368300"/>
          </a:xfrm>
          <a:prstGeom prst="rect">
            <a:avLst/>
          </a:prstGeom>
          <a:noFill/>
        </p:spPr>
        <p:txBody>
          <a:bodyPr wrap="square" lIns="0" rIns="0" rtlCol="0">
            <a:spAutoFit/>
          </a:bodyPr>
          <a:lstStyle/>
          <a:p>
            <a:pPr algn="dist"/>
            <a:r>
              <a:rPr lang="en-US" altLang="zh-CN">
                <a:solidFill>
                  <a:schemeClr val="tx1">
                    <a:lumMod val="85000"/>
                    <a:lumOff val="15000"/>
                  </a:schemeClr>
                </a:solidFill>
                <a:latin typeface="微软雅黑 Light" panose="020B0502040204020203" pitchFamily="34" charset="-122"/>
                <a:ea typeface="微软雅黑 Light" panose="020B0502040204020203" pitchFamily="34" charset="-122"/>
              </a:rPr>
              <a:t>Research content and ideas</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707886"/>
          </a:xfrm>
          <a:prstGeom prst="rect">
            <a:avLst/>
          </a:prstGeom>
          <a:noFill/>
        </p:spPr>
        <p:txBody>
          <a:bodyPr wrap="square" rtlCol="0">
            <a:spAutoFit/>
          </a:bodyPr>
          <a:lstStyle/>
          <a:p>
            <a:pPr algn="ctr"/>
            <a:r>
              <a:rPr lang="en-US" altLang="zh-CN" sz="2000" err="1">
                <a:solidFill>
                  <a:schemeClr val="tx1">
                    <a:lumMod val="85000"/>
                    <a:lumOff val="15000"/>
                  </a:schemeClr>
                </a:solidFill>
                <a:latin typeface="微软雅黑" panose="020B0503020204020204" pitchFamily="34" charset="-122"/>
                <a:ea typeface="微软雅黑" panose="020B0503020204020204" pitchFamily="34" charset="-122"/>
              </a:rPr>
              <a:t>epoll</a:t>
            </a:r>
            <a:r>
              <a:rPr lang="zh-CN" altLang="en-US" sz="2000">
                <a:solidFill>
                  <a:schemeClr val="tx1">
                    <a:lumMod val="85000"/>
                    <a:lumOff val="15000"/>
                  </a:schemeClr>
                </a:solidFill>
                <a:latin typeface="微软雅黑" panose="020B0503020204020204" pitchFamily="34" charset="-122"/>
                <a:ea typeface="微软雅黑" panose="020B0503020204020204" pitchFamily="34" charset="-122"/>
              </a:rPr>
              <a:t>实现原理图</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pic>
        <p:nvPicPr>
          <p:cNvPr id="8" name="图片 7">
            <a:hlinkClick r:id="rId2" action="ppaction://hlinksldjump"/>
            <a:extLst>
              <a:ext uri="{FF2B5EF4-FFF2-40B4-BE49-F238E27FC236}">
                <a16:creationId xmlns:a16="http://schemas.microsoft.com/office/drawing/2014/main" id="{BAD84890-3CD0-4529-9E03-57F12B9B6A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8741" y="887248"/>
            <a:ext cx="3202792" cy="5452504"/>
          </a:xfrm>
          <a:prstGeom prst="rect">
            <a:avLst/>
          </a:prstGeom>
        </p:spPr>
      </p:pic>
    </p:spTree>
    <p:extLst>
      <p:ext uri="{BB962C8B-B14F-4D97-AF65-F5344CB8AC3E}">
        <p14:creationId xmlns:p14="http://schemas.microsoft.com/office/powerpoint/2010/main" val="394187659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39878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流程图</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pic>
        <p:nvPicPr>
          <p:cNvPr id="9" name="图片 8">
            <a:extLst>
              <a:ext uri="{FF2B5EF4-FFF2-40B4-BE49-F238E27FC236}">
                <a16:creationId xmlns:a16="http://schemas.microsoft.com/office/drawing/2014/main" id="{3F734495-DAF1-41FA-8685-AD0F8DA1624A}"/>
              </a:ext>
            </a:extLst>
          </p:cNvPr>
          <p:cNvPicPr>
            <a:picLocks noChangeAspect="1"/>
          </p:cNvPicPr>
          <p:nvPr/>
        </p:nvPicPr>
        <p:blipFill>
          <a:blip r:embed="rId2"/>
          <a:stretch>
            <a:fillRect/>
          </a:stretch>
        </p:blipFill>
        <p:spPr>
          <a:xfrm>
            <a:off x="1200089" y="1055140"/>
            <a:ext cx="6441254" cy="1476393"/>
          </a:xfrm>
          <a:prstGeom prst="rect">
            <a:avLst/>
          </a:prstGeom>
        </p:spPr>
      </p:pic>
    </p:spTree>
    <p:extLst>
      <p:ext uri="{BB962C8B-B14F-4D97-AF65-F5344CB8AC3E}">
        <p14:creationId xmlns:p14="http://schemas.microsoft.com/office/powerpoint/2010/main" val="312538324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39878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流程图</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pic>
        <p:nvPicPr>
          <p:cNvPr id="28" name="图片 27" descr="epoll_server"/>
          <p:cNvPicPr>
            <a:picLocks noChangeAspect="1"/>
          </p:cNvPicPr>
          <p:nvPr/>
        </p:nvPicPr>
        <p:blipFill>
          <a:blip r:embed="rId2"/>
          <a:stretch>
            <a:fillRect/>
          </a:stretch>
        </p:blipFill>
        <p:spPr>
          <a:xfrm>
            <a:off x="1472565" y="735965"/>
            <a:ext cx="8873702" cy="6041763"/>
          </a:xfrm>
          <a:prstGeom prst="rect">
            <a:avLst/>
          </a:prstGeom>
        </p:spPr>
      </p:pic>
      <p:sp>
        <p:nvSpPr>
          <p:cNvPr id="5" name="文本框 4">
            <a:extLst>
              <a:ext uri="{FF2B5EF4-FFF2-40B4-BE49-F238E27FC236}">
                <a16:creationId xmlns:a16="http://schemas.microsoft.com/office/drawing/2014/main" id="{9D54BEDF-EC9B-4A36-8AC0-35D39E2AFC00}"/>
              </a:ext>
            </a:extLst>
          </p:cNvPr>
          <p:cNvSpPr txBox="1"/>
          <p:nvPr/>
        </p:nvSpPr>
        <p:spPr>
          <a:xfrm>
            <a:off x="736600" y="1176865"/>
            <a:ext cx="1667934" cy="1477328"/>
          </a:xfrm>
          <a:prstGeom prst="rect">
            <a:avLst/>
          </a:prstGeom>
          <a:noFill/>
        </p:spPr>
        <p:txBody>
          <a:bodyPr wrap="square" rtlCol="0">
            <a:spAutoFit/>
          </a:bodyPr>
          <a:lstStyle/>
          <a:p>
            <a:r>
              <a:rPr lang="zh-CN" altLang="en-US"/>
              <a:t>客户端和服务器创建好连接后，服务端向客户端返回这样的函数</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39878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000">
                <a:solidFill>
                  <a:schemeClr val="tx1">
                    <a:lumMod val="85000"/>
                    <a:lumOff val="15000"/>
                  </a:schemeClr>
                </a:solidFill>
                <a:latin typeface="微软雅黑 Light" panose="020B0502040204020203" pitchFamily="34" charset="-122"/>
                <a:ea typeface="微软雅黑 Light" panose="020B0502040204020203" pitchFamily="34" charset="-122"/>
              </a:rPr>
              <a:t>Socket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建立</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845185" y="1033780"/>
            <a:ext cx="7105650" cy="623125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[1] </a:t>
            </a:r>
            <a:r>
              <a:rPr kumimoji="0"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为了建立 Socket 描述符，程序可以调用 socket 函数，该函数返回一个类似于文件描述符的句柄。socket函数的原型为：</a:t>
            </a:r>
          </a:p>
          <a:p>
            <a:pPr marL="0" marR="0" lvl="0" indent="0" algn="l" defTabSz="914400" rtl="0" eaLnBrk="1" fontAlgn="auto" latinLnBrk="0" hangingPunct="1">
              <a:lnSpc>
                <a:spcPct val="150000"/>
              </a:lnSpc>
              <a:spcBef>
                <a:spcPts val="0"/>
              </a:spcBef>
              <a:spcAft>
                <a:spcPts val="0"/>
              </a:spcAft>
              <a:buClrTx/>
              <a:buSzTx/>
              <a:buFontTx/>
              <a:buNone/>
              <a:defRPr/>
            </a:pPr>
            <a:r>
              <a:rPr kumimoji="0" lang="en-US"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int socket(int domain,int type,int protocol)</a:t>
            </a:r>
            <a:r>
              <a:rPr kumimoji="0" lang="zh-CN" altLang="en-US"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a:t>
            </a:r>
            <a:endParaRPr kumimoji="0"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endParaRP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[2] </a:t>
            </a:r>
            <a:r>
              <a:rPr kumimoji="0"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通过调用socket函数返回一个Socket描述符后，在使用Socket进行网络传输以前，必须配置该 Socket。面向连接的 Socket 客户端通过调用 connect 函数在 Socket 数据结构中保存本地和远端信息。无连接（UDP）Socket 的客户端和服务器及面向连接（TCP）Socket 的服务端通过调用bind函数来配置本地信息。</a:t>
            </a:r>
          </a:p>
          <a:p>
            <a:pPr marL="0" marR="0" lvl="0" indent="0" algn="l" defTabSz="914400" rtl="0" eaLnBrk="1" fontAlgn="auto" latinLnBrk="0" hangingPunct="1">
              <a:lnSpc>
                <a:spcPct val="150000"/>
              </a:lnSpc>
              <a:spcBef>
                <a:spcPts val="0"/>
              </a:spcBef>
              <a:spcAft>
                <a:spcPts val="0"/>
              </a:spcAft>
              <a:buClrTx/>
              <a:buSzTx/>
              <a:buFontTx/>
              <a:buNone/>
              <a:defRPr/>
            </a:pPr>
            <a:r>
              <a:rPr kumimoji="0"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bind 函数将 Socket 与本机上的一个端口相关联，随后我们就可以在该端口监听服务请求。bind函数的原型为：</a:t>
            </a:r>
          </a:p>
          <a:p>
            <a:pPr marL="0" marR="0" lvl="0" indent="0" algn="l" defTabSz="914400" rtl="0" eaLnBrk="1" fontAlgn="auto" latinLnBrk="0" hangingPunct="1">
              <a:lnSpc>
                <a:spcPct val="150000"/>
              </a:lnSpc>
              <a:spcBef>
                <a:spcPts val="0"/>
              </a:spcBef>
              <a:spcAft>
                <a:spcPts val="0"/>
              </a:spcAft>
              <a:buClrTx/>
              <a:buSzTx/>
              <a:buFontTx/>
              <a:buNone/>
              <a:defRPr/>
            </a:pPr>
            <a:r>
              <a:rPr kumimoji="0" lang="en-US"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int bind(int sockfd,struct sockaddr *my_addr,int addrlen);</a:t>
            </a:r>
          </a:p>
          <a:p>
            <a:pPr marL="0" marR="0" lvl="0" indent="0" algn="l" defTabSz="914400" rtl="0" eaLnBrk="1" fontAlgn="auto" latinLnBrk="0" hangingPunct="1">
              <a:lnSpc>
                <a:spcPct val="150000"/>
              </a:lnSpc>
              <a:spcBef>
                <a:spcPts val="0"/>
              </a:spcBef>
              <a:spcAft>
                <a:spcPts val="0"/>
              </a:spcAft>
              <a:buClrTx/>
              <a:buSzTx/>
              <a:buFontTx/>
              <a:buNone/>
              <a:defRPr/>
            </a:pPr>
            <a:r>
              <a:rPr kumimoji="0"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参数中，sockfd是调用socket函数返回的Socket描述符，my_addr是一个指向包含本机IP地址及端口号等信息的sockaddr类型的指针，addrlen常常被设置为sizeof(structsockaddr)。</a:t>
            </a:r>
          </a:p>
          <a:p>
            <a:pPr marL="0" marR="0" lvl="0" indent="0" algn="l" defTabSz="914400" rtl="0" eaLnBrk="1" fontAlgn="auto" latinLnBrk="0" hangingPunct="1">
              <a:lnSpc>
                <a:spcPct val="150000"/>
              </a:lnSpc>
              <a:spcBef>
                <a:spcPts val="0"/>
              </a:spcBef>
              <a:spcAft>
                <a:spcPts val="0"/>
              </a:spcAft>
              <a:buClrTx/>
              <a:buSzTx/>
              <a:buFontTx/>
              <a:buNone/>
              <a:defRPr/>
            </a:pPr>
            <a:r>
              <a:rPr kumimoji="0"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struct sockaddr 结构类型是用来保存Socket信息的：</a:t>
            </a:r>
          </a:p>
          <a:p>
            <a:pPr marL="0" marR="0" lvl="0" indent="0" algn="l" defTabSz="914400" rtl="0" eaLnBrk="1" fontAlgn="auto" latinLnBrk="0" hangingPunct="1">
              <a:lnSpc>
                <a:spcPct val="150000"/>
              </a:lnSpc>
              <a:spcBef>
                <a:spcPts val="0"/>
              </a:spcBef>
              <a:spcAft>
                <a:spcPts val="0"/>
              </a:spcAft>
              <a:buClrTx/>
              <a:buSzTx/>
              <a:buFontTx/>
              <a:buNone/>
              <a:defRPr/>
            </a:pPr>
            <a:r>
              <a:rPr kumimoji="0"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struct sockaddr {         unsigned short sa_family;              </a:t>
            </a:r>
          </a:p>
          <a:p>
            <a:pPr marL="0" marR="0" lvl="0" indent="0" algn="l" defTabSz="914400" rtl="0" eaLnBrk="1" fontAlgn="auto" latinLnBrk="0" hangingPunct="1">
              <a:lnSpc>
                <a:spcPct val="150000"/>
              </a:lnSpc>
              <a:spcBef>
                <a:spcPts val="0"/>
              </a:spcBef>
              <a:spcAft>
                <a:spcPts val="0"/>
              </a:spcAft>
              <a:buClrTx/>
              <a:buSzTx/>
              <a:buFontTx/>
              <a:buNone/>
              <a:defRPr/>
            </a:pPr>
            <a:r>
              <a:rPr kumimoji="0"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 地址族，AF_xxx*/     char sa_data[14];      /*14 字节的协议地址 */           };sa_family 一般为 AF_INET，代表 Internet（TCP/IP）地址族；sa_data 则包含该 Socket的IP地址和端口号。</a:t>
            </a:r>
          </a:p>
          <a:p>
            <a:pPr marL="0" marR="0" lvl="0" indent="0" algn="l" defTabSz="914400" rtl="0" eaLnBrk="1" fontAlgn="auto" latinLnBrk="0" hangingPunct="1">
              <a:lnSpc>
                <a:spcPct val="15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endParaRPr>
          </a:p>
        </p:txBody>
      </p:sp>
      <p:pic>
        <p:nvPicPr>
          <p:cNvPr id="5" name="图片 4"/>
          <p:cNvPicPr>
            <a:picLocks noChangeAspect="1"/>
          </p:cNvPicPr>
          <p:nvPr/>
        </p:nvPicPr>
        <p:blipFill>
          <a:blip r:embed="rId2"/>
          <a:stretch>
            <a:fillRect/>
          </a:stretch>
        </p:blipFill>
        <p:spPr>
          <a:xfrm>
            <a:off x="8043333" y="1401194"/>
            <a:ext cx="4139777" cy="4507481"/>
          </a:xfrm>
          <a:prstGeom prst="rect">
            <a:avLst/>
          </a:prstGeom>
        </p:spPr>
      </p:pic>
      <p:sp>
        <p:nvSpPr>
          <p:cNvPr id="11" name="平行四边形 10"/>
          <p:cNvSpPr/>
          <p:nvPr/>
        </p:nvSpPr>
        <p:spPr>
          <a:xfrm>
            <a:off x="845185" y="672465"/>
            <a:ext cx="3484880" cy="475615"/>
          </a:xfrm>
          <a:prstGeom prst="parallelogram">
            <a:avLst>
              <a:gd name="adj" fmla="val 38404"/>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935990" y="585470"/>
            <a:ext cx="5132070" cy="553085"/>
          </a:xfrm>
          <a:prstGeom prst="rect">
            <a:avLst/>
          </a:prstGeom>
          <a:noFill/>
        </p:spPr>
        <p:txBody>
          <a:bodyPr wrap="square" rtlCol="0">
            <a:spAutoFit/>
          </a:bodyPr>
          <a:lstStyle/>
          <a:p>
            <a:pPr algn="l" fontAlgn="auto">
              <a:lnSpc>
                <a:spcPct val="150000"/>
              </a:lnSpc>
              <a:spcBef>
                <a:spcPts val="600"/>
              </a:spcBef>
              <a:spcAft>
                <a:spcPts val="600"/>
              </a:spcAft>
            </a:pPr>
            <a:r>
              <a:rPr lang="zh-CN"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建立</a:t>
            </a:r>
            <a:r>
              <a:rPr lang="en-US" altLang="zh-CN"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Socket</a:t>
            </a:r>
            <a:r>
              <a:rPr lang="zh-CN" altLang="en-US"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连接</a:t>
            </a: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39878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en-US" altLang="zh-CN" sz="2000">
                <a:solidFill>
                  <a:schemeClr val="tx1">
                    <a:lumMod val="85000"/>
                    <a:lumOff val="15000"/>
                  </a:schemeClr>
                </a:solidFill>
                <a:latin typeface="微软雅黑 Light" panose="020B0502040204020203" pitchFamily="34" charset="-122"/>
                <a:ea typeface="微软雅黑 Light" panose="020B0502040204020203" pitchFamily="34" charset="-122"/>
              </a:rPr>
              <a:t>Socket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建立</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845185" y="1300480"/>
            <a:ext cx="11034395" cy="396938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[3]面向连接的客户端程序使用 connect 函数来配置 Socket 并与远端服务器建立一个 TCP连接，函数原型为：</a:t>
            </a: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int connect(int sockfd,struct sockaddr *serv_addr,int addrlen);</a:t>
            </a: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sockfd是Socket系统调用返回的Socket描述符；backlog指定在请求队列中允许的最大请求数，进入的连接请求将在队列中等待被接收（accept()）。backlog 对队列中等待服务的请求数目进行了限制，大多数系统的默认值为 20。如果一个服务请求到来时输入队列已满，该 Socket 将拒绝连接请求，客户端将收到一个出错信息。当出现错误时 listen 函数返回-1，并且设置全局变量errno为相应的错误码。</a:t>
            </a: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accept()函数让服务器接收客户端的连接请求，在建立好输入队列后，服务器调用accept()函数，然后睡眠并等待客户端的连接请求。</a:t>
            </a: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sockfd是被监听的Socket描述符；addr通常是一个指向sockaddr_in变量的指针，该变量用来存放提出连接请求服务的主机信息（某台主机从某个端口发出该请求）；addrten 通常为一个指向值为 sizeof(struct sockaddr_in)的整型指针变量。出现错误时 accept()函数返回-1并设置全局变量 errno 为相应的错误码。首先，当 accept()函数监视的 Socket 收到连接请求时，系统将创建一个新的 Socket，系统将这个新 Socket 和请求连接进程的地址联系起来，收到服务请求的初始 Socket 可以继续在以前的 socketfd 上监听，同时可以在新的 Socket 描述符上进行数据传输操作。</a:t>
            </a:r>
          </a:p>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rPr>
              <a:t> </a:t>
            </a:r>
            <a:endParaRPr kumimoji="0" lang="zh-CN" altLang="en-US" sz="1400" b="0" i="0" u="none" strike="noStrike" kern="1200" cap="none" spc="0" normalizeH="0" baseline="0" noProof="0">
              <a:ln>
                <a:noFill/>
              </a:ln>
              <a:solidFill>
                <a:prstClr val="black">
                  <a:lumMod val="85000"/>
                  <a:lumOff val="15000"/>
                </a:prstClr>
              </a:solidFill>
              <a:effectLst/>
              <a:uLnTx/>
              <a:uFillTx/>
              <a:latin typeface="宋体" panose="02010600030101010101" pitchFamily="2" charset="-122"/>
              <a:ea typeface="宋体" panose="02010600030101010101" pitchFamily="2" charset="-122"/>
              <a:cs typeface="宋体" panose="02010600030101010101" pitchFamily="2" charset="-122"/>
            </a:endParaRPr>
          </a:p>
        </p:txBody>
      </p:sp>
      <p:sp>
        <p:nvSpPr>
          <p:cNvPr id="11" name="平行四边形 10"/>
          <p:cNvSpPr/>
          <p:nvPr/>
        </p:nvSpPr>
        <p:spPr>
          <a:xfrm>
            <a:off x="845185" y="824865"/>
            <a:ext cx="3484880" cy="475615"/>
          </a:xfrm>
          <a:prstGeom prst="parallelogram">
            <a:avLst>
              <a:gd name="adj" fmla="val 38404"/>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935990" y="747395"/>
            <a:ext cx="5132070" cy="553085"/>
          </a:xfrm>
          <a:prstGeom prst="rect">
            <a:avLst/>
          </a:prstGeom>
          <a:noFill/>
        </p:spPr>
        <p:txBody>
          <a:bodyPr wrap="square" rtlCol="0">
            <a:spAutoFit/>
          </a:bodyPr>
          <a:lstStyle/>
          <a:p>
            <a:pPr algn="l" fontAlgn="auto">
              <a:lnSpc>
                <a:spcPct val="150000"/>
              </a:lnSpc>
              <a:spcBef>
                <a:spcPts val="600"/>
              </a:spcBef>
              <a:spcAft>
                <a:spcPts val="600"/>
              </a:spcAft>
            </a:pPr>
            <a:r>
              <a:rPr lang="zh-CN"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建立</a:t>
            </a:r>
            <a:r>
              <a:rPr lang="en-US" altLang="zh-CN"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Socket</a:t>
            </a:r>
            <a:r>
              <a:rPr lang="zh-CN" altLang="en-US"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连接</a:t>
            </a: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39878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panose="020B0503020204020204" pitchFamily="34" charset="-122"/>
                <a:ea typeface="微软雅黑" panose="020B0503020204020204" pitchFamily="34" charset="-122"/>
              </a:rPr>
              <a:t>程序功能</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923290" y="1815465"/>
            <a:ext cx="2773680" cy="4331970"/>
          </a:xfrm>
          <a:prstGeom prst="rect">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任意多边形 14"/>
          <p:cNvSpPr/>
          <p:nvPr/>
        </p:nvSpPr>
        <p:spPr>
          <a:xfrm>
            <a:off x="923290" y="1158875"/>
            <a:ext cx="2776855" cy="935990"/>
          </a:xfrm>
          <a:custGeom>
            <a:avLst/>
            <a:gdLst>
              <a:gd name="connsiteX0" fmla="*/ 0 w 6091"/>
              <a:gd name="connsiteY0" fmla="*/ 0 h 2844"/>
              <a:gd name="connsiteX1" fmla="*/ 6091 w 6091"/>
              <a:gd name="connsiteY1" fmla="*/ 0 h 2844"/>
              <a:gd name="connsiteX2" fmla="*/ 6091 w 6091"/>
              <a:gd name="connsiteY2" fmla="*/ 1976 h 2844"/>
              <a:gd name="connsiteX3" fmla="*/ 3672 w 6091"/>
              <a:gd name="connsiteY3" fmla="*/ 1980 h 2844"/>
              <a:gd name="connsiteX4" fmla="*/ 3040 w 6091"/>
              <a:gd name="connsiteY4" fmla="*/ 2844 h 2844"/>
              <a:gd name="connsiteX5" fmla="*/ 2424 w 6091"/>
              <a:gd name="connsiteY5" fmla="*/ 1980 h 2844"/>
              <a:gd name="connsiteX6" fmla="*/ 0 w 6091"/>
              <a:gd name="connsiteY6" fmla="*/ 1976 h 2844"/>
              <a:gd name="connsiteX7" fmla="*/ 0 w 6091"/>
              <a:gd name="connsiteY7" fmla="*/ 0 h 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1" h="2844">
                <a:moveTo>
                  <a:pt x="0" y="0"/>
                </a:moveTo>
                <a:lnTo>
                  <a:pt x="6091" y="0"/>
                </a:lnTo>
                <a:lnTo>
                  <a:pt x="6091" y="1976"/>
                </a:lnTo>
                <a:lnTo>
                  <a:pt x="3672" y="1980"/>
                </a:lnTo>
                <a:lnTo>
                  <a:pt x="3040" y="2844"/>
                </a:lnTo>
                <a:lnTo>
                  <a:pt x="2424" y="1980"/>
                </a:lnTo>
                <a:lnTo>
                  <a:pt x="0" y="1976"/>
                </a:lnTo>
                <a:lnTo>
                  <a:pt x="0" y="0"/>
                </a:lnTo>
                <a:close/>
              </a:path>
            </a:pathLst>
          </a:cu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22"/>
          <p:cNvSpPr txBox="1"/>
          <p:nvPr/>
        </p:nvSpPr>
        <p:spPr>
          <a:xfrm flipH="1">
            <a:off x="1224280" y="2312001"/>
            <a:ext cx="2171065" cy="1706880"/>
          </a:xfrm>
          <a:prstGeom prst="rect">
            <a:avLst/>
          </a:prstGeom>
          <a:noFill/>
          <a:ln w="9525">
            <a:noFill/>
            <a:miter/>
          </a:ln>
          <a:effectLst>
            <a:outerShdw sx="999" sy="999" algn="ctr" rotWithShape="0">
              <a:srgbClr val="000000"/>
            </a:outerShdw>
          </a:effectLst>
        </p:spPr>
        <p:txBody>
          <a:bodyPr wrap="square" anchor="t">
            <a:spAutoFit/>
          </a:bodyPr>
          <a:lstStyle/>
          <a:p>
            <a:pPr lvl="0" algn="just">
              <a:lnSpc>
                <a:spcPct val="150000"/>
              </a:lnSpc>
            </a:pP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这部分实现的功能是当用户选择匿名登录，程序会为用户自动设置</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00000</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作为用户名，生成</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id</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加入在线列表</a:t>
            </a:r>
          </a:p>
        </p:txBody>
      </p:sp>
      <p:sp>
        <p:nvSpPr>
          <p:cNvPr id="11" name="文本框 20"/>
          <p:cNvSpPr txBox="1"/>
          <p:nvPr/>
        </p:nvSpPr>
        <p:spPr>
          <a:xfrm flipH="1">
            <a:off x="1226820" y="1261110"/>
            <a:ext cx="2171065" cy="460375"/>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zh-CN" altLang="en-US" sz="2400">
                <a:solidFill>
                  <a:schemeClr val="bg1"/>
                </a:solidFill>
                <a:latin typeface="Impact" panose="020B0806030902050204" charset="0"/>
                <a:ea typeface="微软雅黑" panose="020B0503020204020204" pitchFamily="34" charset="-122"/>
                <a:sym typeface="Arial" panose="020B0604020202020204" pitchFamily="34" charset="0"/>
              </a:rPr>
              <a:t>匿名登录</a:t>
            </a:r>
          </a:p>
        </p:txBody>
      </p:sp>
      <p:sp>
        <p:nvSpPr>
          <p:cNvPr id="12" name="文本框 20"/>
          <p:cNvSpPr txBox="1"/>
          <p:nvPr/>
        </p:nvSpPr>
        <p:spPr>
          <a:xfrm flipH="1">
            <a:off x="783590" y="4953635"/>
            <a:ext cx="1605915" cy="706755"/>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en-US" altLang="zh-CN" sz="4000">
                <a:solidFill>
                  <a:srgbClr val="C57D3F"/>
                </a:solidFill>
                <a:latin typeface="Impact" panose="020B0806030902050204" charset="0"/>
                <a:ea typeface="微软雅黑" panose="020B0503020204020204" pitchFamily="34" charset="-122"/>
                <a:sym typeface="Arial" panose="020B0604020202020204" pitchFamily="34" charset="0"/>
              </a:rPr>
              <a:t>80% </a:t>
            </a:r>
          </a:p>
        </p:txBody>
      </p:sp>
      <p:sp>
        <p:nvSpPr>
          <p:cNvPr id="13" name="矩形 12"/>
          <p:cNvSpPr/>
          <p:nvPr/>
        </p:nvSpPr>
        <p:spPr>
          <a:xfrm>
            <a:off x="4752340" y="1815465"/>
            <a:ext cx="2773680" cy="4331970"/>
          </a:xfrm>
          <a:prstGeom prst="rect">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 name="任意多边形 5"/>
          <p:cNvSpPr/>
          <p:nvPr/>
        </p:nvSpPr>
        <p:spPr>
          <a:xfrm>
            <a:off x="4752340" y="1158875"/>
            <a:ext cx="2776855" cy="935990"/>
          </a:xfrm>
          <a:custGeom>
            <a:avLst/>
            <a:gdLst>
              <a:gd name="connsiteX0" fmla="*/ 0 w 6091"/>
              <a:gd name="connsiteY0" fmla="*/ 0 h 2844"/>
              <a:gd name="connsiteX1" fmla="*/ 6091 w 6091"/>
              <a:gd name="connsiteY1" fmla="*/ 0 h 2844"/>
              <a:gd name="connsiteX2" fmla="*/ 6091 w 6091"/>
              <a:gd name="connsiteY2" fmla="*/ 1976 h 2844"/>
              <a:gd name="connsiteX3" fmla="*/ 3672 w 6091"/>
              <a:gd name="connsiteY3" fmla="*/ 1980 h 2844"/>
              <a:gd name="connsiteX4" fmla="*/ 3040 w 6091"/>
              <a:gd name="connsiteY4" fmla="*/ 2844 h 2844"/>
              <a:gd name="connsiteX5" fmla="*/ 2424 w 6091"/>
              <a:gd name="connsiteY5" fmla="*/ 1980 h 2844"/>
              <a:gd name="connsiteX6" fmla="*/ 0 w 6091"/>
              <a:gd name="connsiteY6" fmla="*/ 1976 h 2844"/>
              <a:gd name="connsiteX7" fmla="*/ 0 w 6091"/>
              <a:gd name="connsiteY7" fmla="*/ 0 h 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1" h="2844">
                <a:moveTo>
                  <a:pt x="0" y="0"/>
                </a:moveTo>
                <a:lnTo>
                  <a:pt x="6091" y="0"/>
                </a:lnTo>
                <a:lnTo>
                  <a:pt x="6091" y="1976"/>
                </a:lnTo>
                <a:lnTo>
                  <a:pt x="3672" y="1980"/>
                </a:lnTo>
                <a:lnTo>
                  <a:pt x="3040" y="2844"/>
                </a:lnTo>
                <a:lnTo>
                  <a:pt x="2424" y="1980"/>
                </a:lnTo>
                <a:lnTo>
                  <a:pt x="0" y="1976"/>
                </a:lnTo>
                <a:lnTo>
                  <a:pt x="0" y="0"/>
                </a:lnTo>
                <a:close/>
              </a:path>
            </a:pathLst>
          </a:cu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22"/>
          <p:cNvSpPr txBox="1"/>
          <p:nvPr/>
        </p:nvSpPr>
        <p:spPr>
          <a:xfrm flipH="1">
            <a:off x="5053330" y="2312001"/>
            <a:ext cx="2171065" cy="2353310"/>
          </a:xfrm>
          <a:prstGeom prst="rect">
            <a:avLst/>
          </a:prstGeom>
          <a:noFill/>
          <a:ln w="9525">
            <a:noFill/>
            <a:miter/>
          </a:ln>
          <a:effectLst>
            <a:outerShdw sx="999" sy="999" algn="ctr" rotWithShape="0">
              <a:srgbClr val="000000"/>
            </a:outerShdw>
          </a:effectLst>
        </p:spPr>
        <p:txBody>
          <a:bodyPr wrap="square" anchor="t">
            <a:spAutoFit/>
          </a:bodyPr>
          <a:lstStyle/>
          <a:p>
            <a:pPr lvl="0" algn="just">
              <a:lnSpc>
                <a:spcPct val="150000"/>
              </a:lnSpc>
            </a:pP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登录实现的是通过用户选择登录选项然后输入账号UID进行登陆。通过判断用户输入的信息是否正确，如果输入的账户不存在则提示用户密码错误, 请重新输入密码。</a:t>
            </a:r>
          </a:p>
        </p:txBody>
      </p:sp>
      <p:sp>
        <p:nvSpPr>
          <p:cNvPr id="16" name="文本框 20"/>
          <p:cNvSpPr txBox="1"/>
          <p:nvPr/>
        </p:nvSpPr>
        <p:spPr>
          <a:xfrm flipH="1">
            <a:off x="5055870" y="1261110"/>
            <a:ext cx="2171065" cy="460375"/>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zh-CN" altLang="en-US" sz="2400">
                <a:solidFill>
                  <a:schemeClr val="bg1"/>
                </a:solidFill>
                <a:latin typeface="Impact" panose="020B0806030902050204" charset="0"/>
                <a:ea typeface="微软雅黑" panose="020B0503020204020204" pitchFamily="34" charset="-122"/>
                <a:sym typeface="Arial" panose="020B0604020202020204" pitchFamily="34" charset="0"/>
              </a:rPr>
              <a:t>登录</a:t>
            </a:r>
          </a:p>
        </p:txBody>
      </p:sp>
      <p:sp>
        <p:nvSpPr>
          <p:cNvPr id="17" name="文本框 20"/>
          <p:cNvSpPr txBox="1"/>
          <p:nvPr/>
        </p:nvSpPr>
        <p:spPr>
          <a:xfrm flipH="1">
            <a:off x="4612640" y="4953635"/>
            <a:ext cx="1605915" cy="706755"/>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en-US" altLang="zh-CN" sz="4000">
                <a:solidFill>
                  <a:srgbClr val="C57D3F"/>
                </a:solidFill>
                <a:latin typeface="Impact" panose="020B0806030902050204" charset="0"/>
                <a:ea typeface="微软雅黑" panose="020B0503020204020204" pitchFamily="34" charset="-122"/>
                <a:sym typeface="Arial" panose="020B0604020202020204" pitchFamily="34" charset="0"/>
              </a:rPr>
              <a:t>80% </a:t>
            </a:r>
          </a:p>
        </p:txBody>
      </p:sp>
      <p:sp>
        <p:nvSpPr>
          <p:cNvPr id="18" name="矩形 17"/>
          <p:cNvSpPr/>
          <p:nvPr/>
        </p:nvSpPr>
        <p:spPr>
          <a:xfrm>
            <a:off x="8581390" y="1815465"/>
            <a:ext cx="2773680" cy="4331970"/>
          </a:xfrm>
          <a:prstGeom prst="rect">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任意多边形 13"/>
          <p:cNvSpPr/>
          <p:nvPr/>
        </p:nvSpPr>
        <p:spPr>
          <a:xfrm>
            <a:off x="8581390" y="1158875"/>
            <a:ext cx="2776855" cy="935990"/>
          </a:xfrm>
          <a:custGeom>
            <a:avLst/>
            <a:gdLst>
              <a:gd name="connsiteX0" fmla="*/ 0 w 6091"/>
              <a:gd name="connsiteY0" fmla="*/ 0 h 2844"/>
              <a:gd name="connsiteX1" fmla="*/ 6091 w 6091"/>
              <a:gd name="connsiteY1" fmla="*/ 0 h 2844"/>
              <a:gd name="connsiteX2" fmla="*/ 6091 w 6091"/>
              <a:gd name="connsiteY2" fmla="*/ 1976 h 2844"/>
              <a:gd name="connsiteX3" fmla="*/ 3672 w 6091"/>
              <a:gd name="connsiteY3" fmla="*/ 1980 h 2844"/>
              <a:gd name="connsiteX4" fmla="*/ 3040 w 6091"/>
              <a:gd name="connsiteY4" fmla="*/ 2844 h 2844"/>
              <a:gd name="connsiteX5" fmla="*/ 2424 w 6091"/>
              <a:gd name="connsiteY5" fmla="*/ 1980 h 2844"/>
              <a:gd name="connsiteX6" fmla="*/ 0 w 6091"/>
              <a:gd name="connsiteY6" fmla="*/ 1976 h 2844"/>
              <a:gd name="connsiteX7" fmla="*/ 0 w 6091"/>
              <a:gd name="connsiteY7" fmla="*/ 0 h 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1" h="2844">
                <a:moveTo>
                  <a:pt x="0" y="0"/>
                </a:moveTo>
                <a:lnTo>
                  <a:pt x="6091" y="0"/>
                </a:lnTo>
                <a:lnTo>
                  <a:pt x="6091" y="1976"/>
                </a:lnTo>
                <a:lnTo>
                  <a:pt x="3672" y="1980"/>
                </a:lnTo>
                <a:lnTo>
                  <a:pt x="3040" y="2844"/>
                </a:lnTo>
                <a:lnTo>
                  <a:pt x="2424" y="1980"/>
                </a:lnTo>
                <a:lnTo>
                  <a:pt x="0" y="1976"/>
                </a:lnTo>
                <a:lnTo>
                  <a:pt x="0" y="0"/>
                </a:lnTo>
                <a:close/>
              </a:path>
            </a:pathLst>
          </a:cu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22"/>
          <p:cNvSpPr txBox="1"/>
          <p:nvPr/>
        </p:nvSpPr>
        <p:spPr>
          <a:xfrm flipH="1">
            <a:off x="8882380" y="2312001"/>
            <a:ext cx="2171065" cy="1383665"/>
          </a:xfrm>
          <a:prstGeom prst="rect">
            <a:avLst/>
          </a:prstGeom>
          <a:noFill/>
          <a:ln w="9525">
            <a:noFill/>
            <a:miter/>
          </a:ln>
          <a:effectLst>
            <a:outerShdw sx="999" sy="999" algn="ctr" rotWithShape="0">
              <a:srgbClr val="000000"/>
            </a:outerShdw>
          </a:effectLst>
        </p:spPr>
        <p:txBody>
          <a:bodyPr wrap="square" anchor="t">
            <a:spAutoFit/>
          </a:bodyPr>
          <a:lstStyle/>
          <a:p>
            <a:pPr lvl="0" algn="just">
              <a:lnSpc>
                <a:spcPct val="150000"/>
              </a:lnSpc>
            </a:pP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这部分实现的功能是用户通过选择注册选项从而进行将用户输入的信息进行读写保存。</a:t>
            </a:r>
          </a:p>
        </p:txBody>
      </p:sp>
      <p:sp>
        <p:nvSpPr>
          <p:cNvPr id="21" name="文本框 20"/>
          <p:cNvSpPr txBox="1"/>
          <p:nvPr/>
        </p:nvSpPr>
        <p:spPr>
          <a:xfrm flipH="1">
            <a:off x="8884920" y="1261110"/>
            <a:ext cx="2171065" cy="460375"/>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zh-CN" altLang="en-US" sz="2400">
                <a:solidFill>
                  <a:schemeClr val="bg1"/>
                </a:solidFill>
                <a:latin typeface="Impact" panose="020B0806030902050204" charset="0"/>
                <a:ea typeface="微软雅黑" panose="020B0503020204020204" pitchFamily="34" charset="-122"/>
                <a:sym typeface="Arial" panose="020B0604020202020204" pitchFamily="34" charset="0"/>
              </a:rPr>
              <a:t>注册</a:t>
            </a:r>
          </a:p>
        </p:txBody>
      </p:sp>
      <p:sp>
        <p:nvSpPr>
          <p:cNvPr id="22" name="文本框 20"/>
          <p:cNvSpPr txBox="1"/>
          <p:nvPr/>
        </p:nvSpPr>
        <p:spPr>
          <a:xfrm flipH="1">
            <a:off x="8441690" y="4953635"/>
            <a:ext cx="1605915" cy="706755"/>
          </a:xfrm>
          <a:prstGeom prst="rect">
            <a:avLst/>
          </a:prstGeom>
          <a:noFill/>
          <a:ln w="9525">
            <a:noFill/>
            <a:miter/>
          </a:ln>
          <a:effectLst>
            <a:outerShdw sx="999" sy="999" algn="ctr" rotWithShape="0">
              <a:srgbClr val="000000"/>
            </a:outerShdw>
          </a:effectLst>
        </p:spPr>
        <p:txBody>
          <a:bodyPr wrap="square" anchor="t">
            <a:spAutoFit/>
          </a:bodyPr>
          <a:lstStyle/>
          <a:p>
            <a:pPr lvl="0" algn="ctr"/>
            <a:r>
              <a:rPr lang="en-US" altLang="zh-CN" sz="4000">
                <a:solidFill>
                  <a:srgbClr val="C57D3F"/>
                </a:solidFill>
                <a:latin typeface="Impact" panose="020B0806030902050204" charset="0"/>
                <a:ea typeface="微软雅黑" panose="020B0503020204020204" pitchFamily="34" charset="-122"/>
                <a:sym typeface="Arial" panose="020B0604020202020204" pitchFamily="34" charset="0"/>
              </a:rPr>
              <a:t>80% </a:t>
            </a:r>
          </a:p>
        </p:txBody>
      </p:sp>
      <p:sp>
        <p:nvSpPr>
          <p:cNvPr id="23" name="trade-center_89006"/>
          <p:cNvSpPr>
            <a:spLocks noChangeAspect="1"/>
          </p:cNvSpPr>
          <p:nvPr/>
        </p:nvSpPr>
        <p:spPr bwMode="auto">
          <a:xfrm>
            <a:off x="2353140" y="4796596"/>
            <a:ext cx="896945" cy="863794"/>
          </a:xfrm>
          <a:custGeom>
            <a:avLst/>
            <a:gdLst>
              <a:gd name="connsiteX0" fmla="*/ 216243 w 609050"/>
              <a:gd name="connsiteY0" fmla="*/ 412730 h 586540"/>
              <a:gd name="connsiteX1" fmla="*/ 216243 w 609050"/>
              <a:gd name="connsiteY1" fmla="*/ 456594 h 586540"/>
              <a:gd name="connsiteX2" fmla="*/ 293953 w 609050"/>
              <a:gd name="connsiteY2" fmla="*/ 456594 h 586540"/>
              <a:gd name="connsiteX3" fmla="*/ 293953 w 609050"/>
              <a:gd name="connsiteY3" fmla="*/ 412730 h 586540"/>
              <a:gd name="connsiteX4" fmla="*/ 69884 w 609050"/>
              <a:gd name="connsiteY4" fmla="*/ 412730 h 586540"/>
              <a:gd name="connsiteX5" fmla="*/ 69884 w 609050"/>
              <a:gd name="connsiteY5" fmla="*/ 456594 h 586540"/>
              <a:gd name="connsiteX6" fmla="*/ 147595 w 609050"/>
              <a:gd name="connsiteY6" fmla="*/ 456594 h 586540"/>
              <a:gd name="connsiteX7" fmla="*/ 147595 w 609050"/>
              <a:gd name="connsiteY7" fmla="*/ 412730 h 586540"/>
              <a:gd name="connsiteX8" fmla="*/ 460769 w 609050"/>
              <a:gd name="connsiteY8" fmla="*/ 376268 h 586540"/>
              <a:gd name="connsiteX9" fmla="*/ 460769 w 609050"/>
              <a:gd name="connsiteY9" fmla="*/ 414786 h 586540"/>
              <a:gd name="connsiteX10" fmla="*/ 555916 w 609050"/>
              <a:gd name="connsiteY10" fmla="*/ 414786 h 586540"/>
              <a:gd name="connsiteX11" fmla="*/ 555916 w 609050"/>
              <a:gd name="connsiteY11" fmla="*/ 376268 h 586540"/>
              <a:gd name="connsiteX12" fmla="*/ 216243 w 609050"/>
              <a:gd name="connsiteY12" fmla="*/ 339670 h 586540"/>
              <a:gd name="connsiteX13" fmla="*/ 216243 w 609050"/>
              <a:gd name="connsiteY13" fmla="*/ 383533 h 586540"/>
              <a:gd name="connsiteX14" fmla="*/ 293953 w 609050"/>
              <a:gd name="connsiteY14" fmla="*/ 383533 h 586540"/>
              <a:gd name="connsiteX15" fmla="*/ 293953 w 609050"/>
              <a:gd name="connsiteY15" fmla="*/ 339670 h 586540"/>
              <a:gd name="connsiteX16" fmla="*/ 69884 w 609050"/>
              <a:gd name="connsiteY16" fmla="*/ 339670 h 586540"/>
              <a:gd name="connsiteX17" fmla="*/ 69884 w 609050"/>
              <a:gd name="connsiteY17" fmla="*/ 383533 h 586540"/>
              <a:gd name="connsiteX18" fmla="*/ 147595 w 609050"/>
              <a:gd name="connsiteY18" fmla="*/ 383533 h 586540"/>
              <a:gd name="connsiteX19" fmla="*/ 147595 w 609050"/>
              <a:gd name="connsiteY19" fmla="*/ 339670 h 586540"/>
              <a:gd name="connsiteX20" fmla="*/ 460769 w 609050"/>
              <a:gd name="connsiteY20" fmla="*/ 303071 h 586540"/>
              <a:gd name="connsiteX21" fmla="*/ 460769 w 609050"/>
              <a:gd name="connsiteY21" fmla="*/ 341726 h 586540"/>
              <a:gd name="connsiteX22" fmla="*/ 555916 w 609050"/>
              <a:gd name="connsiteY22" fmla="*/ 341726 h 586540"/>
              <a:gd name="connsiteX23" fmla="*/ 555916 w 609050"/>
              <a:gd name="connsiteY23" fmla="*/ 303071 h 586540"/>
              <a:gd name="connsiteX24" fmla="*/ 216243 w 609050"/>
              <a:gd name="connsiteY24" fmla="*/ 266609 h 586540"/>
              <a:gd name="connsiteX25" fmla="*/ 216243 w 609050"/>
              <a:gd name="connsiteY25" fmla="*/ 310473 h 586540"/>
              <a:gd name="connsiteX26" fmla="*/ 293953 w 609050"/>
              <a:gd name="connsiteY26" fmla="*/ 310473 h 586540"/>
              <a:gd name="connsiteX27" fmla="*/ 293953 w 609050"/>
              <a:gd name="connsiteY27" fmla="*/ 266609 h 586540"/>
              <a:gd name="connsiteX28" fmla="*/ 69884 w 609050"/>
              <a:gd name="connsiteY28" fmla="*/ 266609 h 586540"/>
              <a:gd name="connsiteX29" fmla="*/ 69884 w 609050"/>
              <a:gd name="connsiteY29" fmla="*/ 310473 h 586540"/>
              <a:gd name="connsiteX30" fmla="*/ 147595 w 609050"/>
              <a:gd name="connsiteY30" fmla="*/ 310473 h 586540"/>
              <a:gd name="connsiteX31" fmla="*/ 147595 w 609050"/>
              <a:gd name="connsiteY31" fmla="*/ 266609 h 586540"/>
              <a:gd name="connsiteX32" fmla="*/ 460769 w 609050"/>
              <a:gd name="connsiteY32" fmla="*/ 230010 h 586540"/>
              <a:gd name="connsiteX33" fmla="*/ 460769 w 609050"/>
              <a:gd name="connsiteY33" fmla="*/ 268528 h 586540"/>
              <a:gd name="connsiteX34" fmla="*/ 555916 w 609050"/>
              <a:gd name="connsiteY34" fmla="*/ 268528 h 586540"/>
              <a:gd name="connsiteX35" fmla="*/ 555916 w 609050"/>
              <a:gd name="connsiteY35" fmla="*/ 230010 h 586540"/>
              <a:gd name="connsiteX36" fmla="*/ 216243 w 609050"/>
              <a:gd name="connsiteY36" fmla="*/ 193549 h 586540"/>
              <a:gd name="connsiteX37" fmla="*/ 216243 w 609050"/>
              <a:gd name="connsiteY37" fmla="*/ 237412 h 586540"/>
              <a:gd name="connsiteX38" fmla="*/ 293953 w 609050"/>
              <a:gd name="connsiteY38" fmla="*/ 237412 h 586540"/>
              <a:gd name="connsiteX39" fmla="*/ 293953 w 609050"/>
              <a:gd name="connsiteY39" fmla="*/ 193549 h 586540"/>
              <a:gd name="connsiteX40" fmla="*/ 69884 w 609050"/>
              <a:gd name="connsiteY40" fmla="*/ 193549 h 586540"/>
              <a:gd name="connsiteX41" fmla="*/ 69884 w 609050"/>
              <a:gd name="connsiteY41" fmla="*/ 237412 h 586540"/>
              <a:gd name="connsiteX42" fmla="*/ 147595 w 609050"/>
              <a:gd name="connsiteY42" fmla="*/ 237412 h 586540"/>
              <a:gd name="connsiteX43" fmla="*/ 147595 w 609050"/>
              <a:gd name="connsiteY43" fmla="*/ 193549 h 586540"/>
              <a:gd name="connsiteX44" fmla="*/ 460769 w 609050"/>
              <a:gd name="connsiteY44" fmla="*/ 156950 h 586540"/>
              <a:gd name="connsiteX45" fmla="*/ 460769 w 609050"/>
              <a:gd name="connsiteY45" fmla="*/ 195468 h 586540"/>
              <a:gd name="connsiteX46" fmla="*/ 555916 w 609050"/>
              <a:gd name="connsiteY46" fmla="*/ 195468 h 586540"/>
              <a:gd name="connsiteX47" fmla="*/ 555916 w 609050"/>
              <a:gd name="connsiteY47" fmla="*/ 156950 h 586540"/>
              <a:gd name="connsiteX48" fmla="*/ 192926 w 609050"/>
              <a:gd name="connsiteY48" fmla="*/ 96251 h 586540"/>
              <a:gd name="connsiteX49" fmla="*/ 361366 w 609050"/>
              <a:gd name="connsiteY49" fmla="*/ 96251 h 586540"/>
              <a:gd name="connsiteX50" fmla="*/ 361366 w 609050"/>
              <a:gd name="connsiteY50" fmla="*/ 114880 h 586540"/>
              <a:gd name="connsiteX51" fmla="*/ 192926 w 609050"/>
              <a:gd name="connsiteY51" fmla="*/ 114880 h 586540"/>
              <a:gd name="connsiteX52" fmla="*/ 192926 w 609050"/>
              <a:gd name="connsiteY52" fmla="*/ 49819 h 586540"/>
              <a:gd name="connsiteX53" fmla="*/ 361366 w 609050"/>
              <a:gd name="connsiteY53" fmla="*/ 49819 h 586540"/>
              <a:gd name="connsiteX54" fmla="*/ 361366 w 609050"/>
              <a:gd name="connsiteY54" fmla="*/ 68307 h 586540"/>
              <a:gd name="connsiteX55" fmla="*/ 192926 w 609050"/>
              <a:gd name="connsiteY55" fmla="*/ 68307 h 586540"/>
              <a:gd name="connsiteX56" fmla="*/ 166130 w 609050"/>
              <a:gd name="connsiteY56" fmla="*/ 25222 h 586540"/>
              <a:gd name="connsiteX57" fmla="*/ 166130 w 609050"/>
              <a:gd name="connsiteY57" fmla="*/ 155716 h 586540"/>
              <a:gd name="connsiteX58" fmla="*/ 338987 w 609050"/>
              <a:gd name="connsiteY58" fmla="*/ 155716 h 586540"/>
              <a:gd name="connsiteX59" fmla="*/ 338987 w 609050"/>
              <a:gd name="connsiteY59" fmla="*/ 341040 h 586540"/>
              <a:gd name="connsiteX60" fmla="*/ 338987 w 609050"/>
              <a:gd name="connsiteY60" fmla="*/ 531710 h 586540"/>
              <a:gd name="connsiteX61" fmla="*/ 366721 w 609050"/>
              <a:gd name="connsiteY61" fmla="*/ 531710 h 586540"/>
              <a:gd name="connsiteX62" fmla="*/ 366721 w 609050"/>
              <a:gd name="connsiteY62" fmla="*/ 341040 h 586540"/>
              <a:gd name="connsiteX63" fmla="*/ 366721 w 609050"/>
              <a:gd name="connsiteY63" fmla="*/ 155305 h 586540"/>
              <a:gd name="connsiteX64" fmla="*/ 388002 w 609050"/>
              <a:gd name="connsiteY64" fmla="*/ 143517 h 586540"/>
              <a:gd name="connsiteX65" fmla="*/ 388002 w 609050"/>
              <a:gd name="connsiteY65" fmla="*/ 25222 h 586540"/>
              <a:gd name="connsiteX66" fmla="*/ 140867 w 609050"/>
              <a:gd name="connsiteY66" fmla="*/ 0 h 586540"/>
              <a:gd name="connsiteX67" fmla="*/ 413402 w 609050"/>
              <a:gd name="connsiteY67" fmla="*/ 0 h 586540"/>
              <a:gd name="connsiteX68" fmla="*/ 413402 w 609050"/>
              <a:gd name="connsiteY68" fmla="*/ 129398 h 586540"/>
              <a:gd name="connsiteX69" fmla="*/ 432486 w 609050"/>
              <a:gd name="connsiteY69" fmla="*/ 118843 h 586540"/>
              <a:gd name="connsiteX70" fmla="*/ 584199 w 609050"/>
              <a:gd name="connsiteY70" fmla="*/ 118843 h 586540"/>
              <a:gd name="connsiteX71" fmla="*/ 584199 w 609050"/>
              <a:gd name="connsiteY71" fmla="*/ 531710 h 586540"/>
              <a:gd name="connsiteX72" fmla="*/ 609050 w 609050"/>
              <a:gd name="connsiteY72" fmla="*/ 531710 h 586540"/>
              <a:gd name="connsiteX73" fmla="*/ 609050 w 609050"/>
              <a:gd name="connsiteY73" fmla="*/ 586540 h 586540"/>
              <a:gd name="connsiteX74" fmla="*/ 0 w 609050"/>
              <a:gd name="connsiteY74" fmla="*/ 586540 h 586540"/>
              <a:gd name="connsiteX75" fmla="*/ 0 w 609050"/>
              <a:gd name="connsiteY75" fmla="*/ 531710 h 586540"/>
              <a:gd name="connsiteX76" fmla="*/ 24851 w 609050"/>
              <a:gd name="connsiteY76" fmla="*/ 531710 h 586540"/>
              <a:gd name="connsiteX77" fmla="*/ 24851 w 609050"/>
              <a:gd name="connsiteY77" fmla="*/ 155716 h 586540"/>
              <a:gd name="connsiteX78" fmla="*/ 140867 w 609050"/>
              <a:gd name="connsiteY78" fmla="*/ 155716 h 586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09050" h="586540">
                <a:moveTo>
                  <a:pt x="216243" y="412730"/>
                </a:moveTo>
                <a:lnTo>
                  <a:pt x="216243" y="456594"/>
                </a:lnTo>
                <a:lnTo>
                  <a:pt x="293953" y="456594"/>
                </a:lnTo>
                <a:lnTo>
                  <a:pt x="293953" y="412730"/>
                </a:lnTo>
                <a:close/>
                <a:moveTo>
                  <a:pt x="69884" y="412730"/>
                </a:moveTo>
                <a:lnTo>
                  <a:pt x="69884" y="456594"/>
                </a:lnTo>
                <a:lnTo>
                  <a:pt x="147595" y="456594"/>
                </a:lnTo>
                <a:lnTo>
                  <a:pt x="147595" y="412730"/>
                </a:lnTo>
                <a:close/>
                <a:moveTo>
                  <a:pt x="460769" y="376268"/>
                </a:moveTo>
                <a:lnTo>
                  <a:pt x="460769" y="414786"/>
                </a:lnTo>
                <a:lnTo>
                  <a:pt x="555916" y="414786"/>
                </a:lnTo>
                <a:lnTo>
                  <a:pt x="555916" y="376268"/>
                </a:lnTo>
                <a:close/>
                <a:moveTo>
                  <a:pt x="216243" y="339670"/>
                </a:moveTo>
                <a:lnTo>
                  <a:pt x="216243" y="383533"/>
                </a:lnTo>
                <a:lnTo>
                  <a:pt x="293953" y="383533"/>
                </a:lnTo>
                <a:lnTo>
                  <a:pt x="293953" y="339670"/>
                </a:lnTo>
                <a:close/>
                <a:moveTo>
                  <a:pt x="69884" y="339670"/>
                </a:moveTo>
                <a:lnTo>
                  <a:pt x="69884" y="383533"/>
                </a:lnTo>
                <a:lnTo>
                  <a:pt x="147595" y="383533"/>
                </a:lnTo>
                <a:lnTo>
                  <a:pt x="147595" y="339670"/>
                </a:lnTo>
                <a:close/>
                <a:moveTo>
                  <a:pt x="460769" y="303071"/>
                </a:moveTo>
                <a:lnTo>
                  <a:pt x="460769" y="341726"/>
                </a:lnTo>
                <a:lnTo>
                  <a:pt x="555916" y="341726"/>
                </a:lnTo>
                <a:lnTo>
                  <a:pt x="555916" y="303071"/>
                </a:lnTo>
                <a:close/>
                <a:moveTo>
                  <a:pt x="216243" y="266609"/>
                </a:moveTo>
                <a:lnTo>
                  <a:pt x="216243" y="310473"/>
                </a:lnTo>
                <a:lnTo>
                  <a:pt x="293953" y="310473"/>
                </a:lnTo>
                <a:lnTo>
                  <a:pt x="293953" y="266609"/>
                </a:lnTo>
                <a:close/>
                <a:moveTo>
                  <a:pt x="69884" y="266609"/>
                </a:moveTo>
                <a:lnTo>
                  <a:pt x="69884" y="310473"/>
                </a:lnTo>
                <a:lnTo>
                  <a:pt x="147595" y="310473"/>
                </a:lnTo>
                <a:lnTo>
                  <a:pt x="147595" y="266609"/>
                </a:lnTo>
                <a:close/>
                <a:moveTo>
                  <a:pt x="460769" y="230010"/>
                </a:moveTo>
                <a:lnTo>
                  <a:pt x="460769" y="268528"/>
                </a:lnTo>
                <a:lnTo>
                  <a:pt x="555916" y="268528"/>
                </a:lnTo>
                <a:lnTo>
                  <a:pt x="555916" y="230010"/>
                </a:lnTo>
                <a:close/>
                <a:moveTo>
                  <a:pt x="216243" y="193549"/>
                </a:moveTo>
                <a:lnTo>
                  <a:pt x="216243" y="237412"/>
                </a:lnTo>
                <a:lnTo>
                  <a:pt x="293953" y="237412"/>
                </a:lnTo>
                <a:lnTo>
                  <a:pt x="293953" y="193549"/>
                </a:lnTo>
                <a:close/>
                <a:moveTo>
                  <a:pt x="69884" y="193549"/>
                </a:moveTo>
                <a:lnTo>
                  <a:pt x="69884" y="237412"/>
                </a:lnTo>
                <a:lnTo>
                  <a:pt x="147595" y="237412"/>
                </a:lnTo>
                <a:lnTo>
                  <a:pt x="147595" y="193549"/>
                </a:lnTo>
                <a:close/>
                <a:moveTo>
                  <a:pt x="460769" y="156950"/>
                </a:moveTo>
                <a:lnTo>
                  <a:pt x="460769" y="195468"/>
                </a:lnTo>
                <a:lnTo>
                  <a:pt x="555916" y="195468"/>
                </a:lnTo>
                <a:lnTo>
                  <a:pt x="555916" y="156950"/>
                </a:lnTo>
                <a:close/>
                <a:moveTo>
                  <a:pt x="192926" y="96251"/>
                </a:moveTo>
                <a:lnTo>
                  <a:pt x="361366" y="96251"/>
                </a:lnTo>
                <a:lnTo>
                  <a:pt x="361366" y="114880"/>
                </a:lnTo>
                <a:lnTo>
                  <a:pt x="192926" y="114880"/>
                </a:lnTo>
                <a:close/>
                <a:moveTo>
                  <a:pt x="192926" y="49819"/>
                </a:moveTo>
                <a:lnTo>
                  <a:pt x="361366" y="49819"/>
                </a:lnTo>
                <a:lnTo>
                  <a:pt x="361366" y="68307"/>
                </a:lnTo>
                <a:lnTo>
                  <a:pt x="192926" y="68307"/>
                </a:lnTo>
                <a:close/>
                <a:moveTo>
                  <a:pt x="166130" y="25222"/>
                </a:moveTo>
                <a:lnTo>
                  <a:pt x="166130" y="155716"/>
                </a:lnTo>
                <a:lnTo>
                  <a:pt x="338987" y="155716"/>
                </a:lnTo>
                <a:lnTo>
                  <a:pt x="338987" y="341040"/>
                </a:lnTo>
                <a:lnTo>
                  <a:pt x="338987" y="531710"/>
                </a:lnTo>
                <a:lnTo>
                  <a:pt x="366721" y="531710"/>
                </a:lnTo>
                <a:lnTo>
                  <a:pt x="366721" y="341040"/>
                </a:lnTo>
                <a:lnTo>
                  <a:pt x="366721" y="155305"/>
                </a:lnTo>
                <a:lnTo>
                  <a:pt x="388002" y="143517"/>
                </a:lnTo>
                <a:lnTo>
                  <a:pt x="388002" y="25222"/>
                </a:lnTo>
                <a:close/>
                <a:moveTo>
                  <a:pt x="140867" y="0"/>
                </a:moveTo>
                <a:lnTo>
                  <a:pt x="413402" y="0"/>
                </a:lnTo>
                <a:lnTo>
                  <a:pt x="413402" y="129398"/>
                </a:lnTo>
                <a:lnTo>
                  <a:pt x="432486" y="118843"/>
                </a:lnTo>
                <a:lnTo>
                  <a:pt x="584199" y="118843"/>
                </a:lnTo>
                <a:lnTo>
                  <a:pt x="584199" y="531710"/>
                </a:lnTo>
                <a:lnTo>
                  <a:pt x="609050" y="531710"/>
                </a:lnTo>
                <a:lnTo>
                  <a:pt x="609050" y="586540"/>
                </a:lnTo>
                <a:lnTo>
                  <a:pt x="0" y="586540"/>
                </a:lnTo>
                <a:lnTo>
                  <a:pt x="0" y="531710"/>
                </a:lnTo>
                <a:lnTo>
                  <a:pt x="24851" y="531710"/>
                </a:lnTo>
                <a:lnTo>
                  <a:pt x="24851" y="155716"/>
                </a:lnTo>
                <a:lnTo>
                  <a:pt x="140867" y="155716"/>
                </a:lnTo>
                <a:close/>
              </a:path>
            </a:pathLst>
          </a:custGeom>
          <a:solidFill>
            <a:srgbClr val="C57D3F"/>
          </a:solidFill>
          <a:ln>
            <a:noFill/>
          </a:ln>
        </p:spPr>
      </p:sp>
      <p:sp>
        <p:nvSpPr>
          <p:cNvPr id="24" name="crowd-of-users_33887"/>
          <p:cNvSpPr>
            <a:spLocks noChangeAspect="1"/>
          </p:cNvSpPr>
          <p:nvPr/>
        </p:nvSpPr>
        <p:spPr bwMode="auto">
          <a:xfrm>
            <a:off x="6083669" y="4796596"/>
            <a:ext cx="1129642" cy="863794"/>
          </a:xfrm>
          <a:custGeom>
            <a:avLst/>
            <a:gdLst>
              <a:gd name="connsiteX0" fmla="*/ 279380 w 602133"/>
              <a:gd name="connsiteY0" fmla="*/ 303917 h 460429"/>
              <a:gd name="connsiteX1" fmla="*/ 329638 w 602133"/>
              <a:gd name="connsiteY1" fmla="*/ 303917 h 460429"/>
              <a:gd name="connsiteX2" fmla="*/ 405716 w 602133"/>
              <a:gd name="connsiteY2" fmla="*/ 379871 h 460429"/>
              <a:gd name="connsiteX3" fmla="*/ 405716 w 602133"/>
              <a:gd name="connsiteY3" fmla="*/ 441555 h 460429"/>
              <a:gd name="connsiteX4" fmla="*/ 405255 w 602133"/>
              <a:gd name="connsiteY4" fmla="*/ 441555 h 460429"/>
              <a:gd name="connsiteX5" fmla="*/ 401566 w 602133"/>
              <a:gd name="connsiteY5" fmla="*/ 443857 h 460429"/>
              <a:gd name="connsiteX6" fmla="*/ 311195 w 602133"/>
              <a:gd name="connsiteY6" fmla="*/ 460429 h 460429"/>
              <a:gd name="connsiteX7" fmla="*/ 207452 w 602133"/>
              <a:gd name="connsiteY7" fmla="*/ 443857 h 460429"/>
              <a:gd name="connsiteX8" fmla="*/ 203302 w 602133"/>
              <a:gd name="connsiteY8" fmla="*/ 442476 h 460429"/>
              <a:gd name="connsiteX9" fmla="*/ 203302 w 602133"/>
              <a:gd name="connsiteY9" fmla="*/ 441555 h 460429"/>
              <a:gd name="connsiteX10" fmla="*/ 203302 w 602133"/>
              <a:gd name="connsiteY10" fmla="*/ 379871 h 460429"/>
              <a:gd name="connsiteX11" fmla="*/ 279380 w 602133"/>
              <a:gd name="connsiteY11" fmla="*/ 303917 h 460429"/>
              <a:gd name="connsiteX12" fmla="*/ 378044 w 602133"/>
              <a:gd name="connsiteY12" fmla="*/ 242690 h 460429"/>
              <a:gd name="connsiteX13" fmla="*/ 428312 w 602133"/>
              <a:gd name="connsiteY13" fmla="*/ 242690 h 460429"/>
              <a:gd name="connsiteX14" fmla="*/ 504406 w 602133"/>
              <a:gd name="connsiteY14" fmla="*/ 318644 h 460429"/>
              <a:gd name="connsiteX15" fmla="*/ 504406 w 602133"/>
              <a:gd name="connsiteY15" fmla="*/ 380329 h 460429"/>
              <a:gd name="connsiteX16" fmla="*/ 503945 w 602133"/>
              <a:gd name="connsiteY16" fmla="*/ 380329 h 460429"/>
              <a:gd name="connsiteX17" fmla="*/ 499794 w 602133"/>
              <a:gd name="connsiteY17" fmla="*/ 382630 h 460429"/>
              <a:gd name="connsiteX18" fmla="*/ 420011 w 602133"/>
              <a:gd name="connsiteY18" fmla="*/ 399202 h 460429"/>
              <a:gd name="connsiteX19" fmla="*/ 420011 w 602133"/>
              <a:gd name="connsiteY19" fmla="*/ 380329 h 460429"/>
              <a:gd name="connsiteX20" fmla="*/ 355446 w 602133"/>
              <a:gd name="connsiteY20" fmla="*/ 293787 h 460429"/>
              <a:gd name="connsiteX21" fmla="*/ 378044 w 602133"/>
              <a:gd name="connsiteY21" fmla="*/ 242690 h 460429"/>
              <a:gd name="connsiteX22" fmla="*/ 175210 w 602133"/>
              <a:gd name="connsiteY22" fmla="*/ 242690 h 460429"/>
              <a:gd name="connsiteX23" fmla="*/ 225454 w 602133"/>
              <a:gd name="connsiteY23" fmla="*/ 242690 h 460429"/>
              <a:gd name="connsiteX24" fmla="*/ 230986 w 602133"/>
              <a:gd name="connsiteY24" fmla="*/ 243150 h 460429"/>
              <a:gd name="connsiteX25" fmla="*/ 253573 w 602133"/>
              <a:gd name="connsiteY25" fmla="*/ 293792 h 460429"/>
              <a:gd name="connsiteX26" fmla="*/ 189038 w 602133"/>
              <a:gd name="connsiteY26" fmla="*/ 380343 h 460429"/>
              <a:gd name="connsiteX27" fmla="*/ 189038 w 602133"/>
              <a:gd name="connsiteY27" fmla="*/ 398758 h 460429"/>
              <a:gd name="connsiteX28" fmla="*/ 103300 w 602133"/>
              <a:gd name="connsiteY28" fmla="*/ 382645 h 460429"/>
              <a:gd name="connsiteX29" fmla="*/ 99151 w 602133"/>
              <a:gd name="connsiteY29" fmla="*/ 381264 h 460429"/>
              <a:gd name="connsiteX30" fmla="*/ 98690 w 602133"/>
              <a:gd name="connsiteY30" fmla="*/ 380343 h 460429"/>
              <a:gd name="connsiteX31" fmla="*/ 98690 w 602133"/>
              <a:gd name="connsiteY31" fmla="*/ 318652 h 460429"/>
              <a:gd name="connsiteX32" fmla="*/ 175210 w 602133"/>
              <a:gd name="connsiteY32" fmla="*/ 242690 h 460429"/>
              <a:gd name="connsiteX33" fmla="*/ 76056 w 602133"/>
              <a:gd name="connsiteY33" fmla="*/ 185090 h 460429"/>
              <a:gd name="connsiteX34" fmla="*/ 126300 w 602133"/>
              <a:gd name="connsiteY34" fmla="*/ 185090 h 460429"/>
              <a:gd name="connsiteX35" fmla="*/ 148886 w 602133"/>
              <a:gd name="connsiteY35" fmla="*/ 235732 h 460429"/>
              <a:gd name="connsiteX36" fmla="*/ 84353 w 602133"/>
              <a:gd name="connsiteY36" fmla="*/ 322283 h 460429"/>
              <a:gd name="connsiteX37" fmla="*/ 84353 w 602133"/>
              <a:gd name="connsiteY37" fmla="*/ 341158 h 460429"/>
              <a:gd name="connsiteX38" fmla="*/ 4609 w 602133"/>
              <a:gd name="connsiteY38" fmla="*/ 324584 h 460429"/>
              <a:gd name="connsiteX39" fmla="*/ 461 w 602133"/>
              <a:gd name="connsiteY39" fmla="*/ 322743 h 460429"/>
              <a:gd name="connsiteX40" fmla="*/ 0 w 602133"/>
              <a:gd name="connsiteY40" fmla="*/ 322743 h 460429"/>
              <a:gd name="connsiteX41" fmla="*/ 0 w 602133"/>
              <a:gd name="connsiteY41" fmla="*/ 261052 h 460429"/>
              <a:gd name="connsiteX42" fmla="*/ 76056 w 602133"/>
              <a:gd name="connsiteY42" fmla="*/ 185090 h 460429"/>
              <a:gd name="connsiteX43" fmla="*/ 476280 w 602133"/>
              <a:gd name="connsiteY43" fmla="*/ 183239 h 460429"/>
              <a:gd name="connsiteX44" fmla="*/ 526068 w 602133"/>
              <a:gd name="connsiteY44" fmla="*/ 183239 h 460429"/>
              <a:gd name="connsiteX45" fmla="*/ 602133 w 602133"/>
              <a:gd name="connsiteY45" fmla="*/ 259201 h 460429"/>
              <a:gd name="connsiteX46" fmla="*/ 602133 w 602133"/>
              <a:gd name="connsiteY46" fmla="*/ 320432 h 460429"/>
              <a:gd name="connsiteX47" fmla="*/ 601672 w 602133"/>
              <a:gd name="connsiteY47" fmla="*/ 320432 h 460429"/>
              <a:gd name="connsiteX48" fmla="*/ 597984 w 602133"/>
              <a:gd name="connsiteY48" fmla="*/ 322733 h 460429"/>
              <a:gd name="connsiteX49" fmla="*/ 518231 w 602133"/>
              <a:gd name="connsiteY49" fmla="*/ 339307 h 460429"/>
              <a:gd name="connsiteX50" fmla="*/ 518231 w 602133"/>
              <a:gd name="connsiteY50" fmla="*/ 320432 h 460429"/>
              <a:gd name="connsiteX51" fmla="*/ 453691 w 602133"/>
              <a:gd name="connsiteY51" fmla="*/ 233881 h 460429"/>
              <a:gd name="connsiteX52" fmla="*/ 476280 w 602133"/>
              <a:gd name="connsiteY52" fmla="*/ 183239 h 460429"/>
              <a:gd name="connsiteX53" fmla="*/ 304510 w 602133"/>
              <a:gd name="connsiteY53" fmla="*/ 181462 h 460429"/>
              <a:gd name="connsiteX54" fmla="*/ 363739 w 602133"/>
              <a:gd name="connsiteY54" fmla="*/ 240839 h 460429"/>
              <a:gd name="connsiteX55" fmla="*/ 304510 w 602133"/>
              <a:gd name="connsiteY55" fmla="*/ 300216 h 460429"/>
              <a:gd name="connsiteX56" fmla="*/ 245281 w 602133"/>
              <a:gd name="connsiteY56" fmla="*/ 240839 h 460429"/>
              <a:gd name="connsiteX57" fmla="*/ 304510 w 602133"/>
              <a:gd name="connsiteY57" fmla="*/ 181462 h 460429"/>
              <a:gd name="connsiteX58" fmla="*/ 274338 w 602133"/>
              <a:gd name="connsiteY58" fmla="*/ 133116 h 460429"/>
              <a:gd name="connsiteX59" fmla="*/ 328757 w 602133"/>
              <a:gd name="connsiteY59" fmla="*/ 133116 h 460429"/>
              <a:gd name="connsiteX60" fmla="*/ 345821 w 602133"/>
              <a:gd name="connsiteY60" fmla="*/ 134957 h 460429"/>
              <a:gd name="connsiteX61" fmla="*/ 332447 w 602133"/>
              <a:gd name="connsiteY61" fmla="*/ 172703 h 460429"/>
              <a:gd name="connsiteX62" fmla="*/ 304776 w 602133"/>
              <a:gd name="connsiteY62" fmla="*/ 166719 h 460429"/>
              <a:gd name="connsiteX63" fmla="*/ 270648 w 602133"/>
              <a:gd name="connsiteY63" fmla="*/ 175465 h 460429"/>
              <a:gd name="connsiteX64" fmla="*/ 257274 w 602133"/>
              <a:gd name="connsiteY64" fmla="*/ 134957 h 460429"/>
              <a:gd name="connsiteX65" fmla="*/ 274338 w 602133"/>
              <a:gd name="connsiteY65" fmla="*/ 133116 h 460429"/>
              <a:gd name="connsiteX66" fmla="*/ 402940 w 602133"/>
              <a:gd name="connsiteY66" fmla="*/ 120160 h 460429"/>
              <a:gd name="connsiteX67" fmla="*/ 462427 w 602133"/>
              <a:gd name="connsiteY67" fmla="*/ 179582 h 460429"/>
              <a:gd name="connsiteX68" fmla="*/ 402940 w 602133"/>
              <a:gd name="connsiteY68" fmla="*/ 238543 h 460429"/>
              <a:gd name="connsiteX69" fmla="*/ 377577 w 602133"/>
              <a:gd name="connsiteY69" fmla="*/ 233015 h 460429"/>
              <a:gd name="connsiteX70" fmla="*/ 343452 w 602133"/>
              <a:gd name="connsiteY70" fmla="*/ 178661 h 460429"/>
              <a:gd name="connsiteX71" fmla="*/ 402940 w 602133"/>
              <a:gd name="connsiteY71" fmla="*/ 120160 h 460429"/>
              <a:gd name="connsiteX72" fmla="*/ 200081 w 602133"/>
              <a:gd name="connsiteY72" fmla="*/ 120160 h 460429"/>
              <a:gd name="connsiteX73" fmla="*/ 259569 w 602133"/>
              <a:gd name="connsiteY73" fmla="*/ 179582 h 460429"/>
              <a:gd name="connsiteX74" fmla="*/ 259569 w 602133"/>
              <a:gd name="connsiteY74" fmla="*/ 182806 h 460429"/>
              <a:gd name="connsiteX75" fmla="*/ 231900 w 602133"/>
              <a:gd name="connsiteY75" fmla="*/ 229791 h 460429"/>
              <a:gd name="connsiteX76" fmla="*/ 200081 w 602133"/>
              <a:gd name="connsiteY76" fmla="*/ 238543 h 460429"/>
              <a:gd name="connsiteX77" fmla="*/ 140594 w 602133"/>
              <a:gd name="connsiteY77" fmla="*/ 179582 h 460429"/>
              <a:gd name="connsiteX78" fmla="*/ 200081 w 602133"/>
              <a:gd name="connsiteY78" fmla="*/ 120160 h 460429"/>
              <a:gd name="connsiteX79" fmla="*/ 101428 w 602133"/>
              <a:gd name="connsiteY79" fmla="*/ 62190 h 460429"/>
              <a:gd name="connsiteX80" fmla="*/ 160879 w 602133"/>
              <a:gd name="connsiteY80" fmla="*/ 120646 h 460429"/>
              <a:gd name="connsiteX81" fmla="*/ 126315 w 602133"/>
              <a:gd name="connsiteY81" fmla="*/ 175421 h 460429"/>
              <a:gd name="connsiteX82" fmla="*/ 101428 w 602133"/>
              <a:gd name="connsiteY82" fmla="*/ 180944 h 460429"/>
              <a:gd name="connsiteX83" fmla="*/ 41978 w 602133"/>
              <a:gd name="connsiteY83" fmla="*/ 121567 h 460429"/>
              <a:gd name="connsiteX84" fmla="*/ 101428 w 602133"/>
              <a:gd name="connsiteY84" fmla="*/ 62190 h 460429"/>
              <a:gd name="connsiteX85" fmla="*/ 500695 w 602133"/>
              <a:gd name="connsiteY85" fmla="*/ 60339 h 460429"/>
              <a:gd name="connsiteX86" fmla="*/ 560154 w 602133"/>
              <a:gd name="connsiteY86" fmla="*/ 119716 h 460429"/>
              <a:gd name="connsiteX87" fmla="*/ 500695 w 602133"/>
              <a:gd name="connsiteY87" fmla="*/ 179093 h 460429"/>
              <a:gd name="connsiteX88" fmla="*/ 475805 w 602133"/>
              <a:gd name="connsiteY88" fmla="*/ 173570 h 460429"/>
              <a:gd name="connsiteX89" fmla="*/ 441697 w 602133"/>
              <a:gd name="connsiteY89" fmla="*/ 118795 h 460429"/>
              <a:gd name="connsiteX90" fmla="*/ 500695 w 602133"/>
              <a:gd name="connsiteY90" fmla="*/ 60339 h 460429"/>
              <a:gd name="connsiteX91" fmla="*/ 413085 w 602133"/>
              <a:gd name="connsiteY91" fmla="*/ 16140 h 460429"/>
              <a:gd name="connsiteX92" fmla="*/ 468869 w 602133"/>
              <a:gd name="connsiteY92" fmla="*/ 55274 h 460429"/>
              <a:gd name="connsiteX93" fmla="*/ 429221 w 602133"/>
              <a:gd name="connsiteY93" fmla="*/ 112824 h 460429"/>
              <a:gd name="connsiteX94" fmla="*/ 402020 w 602133"/>
              <a:gd name="connsiteY94" fmla="*/ 107760 h 460429"/>
              <a:gd name="connsiteX95" fmla="*/ 370670 w 602133"/>
              <a:gd name="connsiteY95" fmla="*/ 115126 h 460429"/>
              <a:gd name="connsiteX96" fmla="*/ 363294 w 602133"/>
              <a:gd name="connsiteY96" fmla="*/ 105918 h 460429"/>
              <a:gd name="connsiteX97" fmla="*/ 376664 w 602133"/>
              <a:gd name="connsiteY97" fmla="*/ 63561 h 460429"/>
              <a:gd name="connsiteX98" fmla="*/ 370670 w 602133"/>
              <a:gd name="connsiteY98" fmla="*/ 34556 h 460429"/>
              <a:gd name="connsiteX99" fmla="*/ 413085 w 602133"/>
              <a:gd name="connsiteY99" fmla="*/ 16140 h 460429"/>
              <a:gd name="connsiteX100" fmla="*/ 192697 w 602133"/>
              <a:gd name="connsiteY100" fmla="*/ 16140 h 460429"/>
              <a:gd name="connsiteX101" fmla="*/ 231875 w 602133"/>
              <a:gd name="connsiteY101" fmla="*/ 31337 h 460429"/>
              <a:gd name="connsiteX102" fmla="*/ 224501 w 602133"/>
              <a:gd name="connsiteY102" fmla="*/ 63573 h 460429"/>
              <a:gd name="connsiteX103" fmla="*/ 240172 w 602133"/>
              <a:gd name="connsiteY103" fmla="*/ 109165 h 460429"/>
              <a:gd name="connsiteX104" fmla="*/ 233719 w 602133"/>
              <a:gd name="connsiteY104" fmla="*/ 116533 h 460429"/>
              <a:gd name="connsiteX105" fmla="*/ 199150 w 602133"/>
              <a:gd name="connsiteY105" fmla="*/ 107783 h 460429"/>
              <a:gd name="connsiteX106" fmla="*/ 171034 w 602133"/>
              <a:gd name="connsiteY106" fmla="*/ 114230 h 460429"/>
              <a:gd name="connsiteX107" fmla="*/ 136004 w 602133"/>
              <a:gd name="connsiteY107" fmla="*/ 59429 h 460429"/>
              <a:gd name="connsiteX108" fmla="*/ 192697 w 602133"/>
              <a:gd name="connsiteY108" fmla="*/ 16140 h 460429"/>
              <a:gd name="connsiteX109" fmla="*/ 301511 w 602133"/>
              <a:gd name="connsiteY109" fmla="*/ 0 h 460429"/>
              <a:gd name="connsiteX110" fmla="*/ 366033 w 602133"/>
              <a:gd name="connsiteY110" fmla="*/ 64485 h 460429"/>
              <a:gd name="connsiteX111" fmla="*/ 301511 w 602133"/>
              <a:gd name="connsiteY111" fmla="*/ 128970 h 460429"/>
              <a:gd name="connsiteX112" fmla="*/ 236989 w 602133"/>
              <a:gd name="connsiteY112" fmla="*/ 64485 h 460429"/>
              <a:gd name="connsiteX113" fmla="*/ 301511 w 602133"/>
              <a:gd name="connsiteY113" fmla="*/ 0 h 460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02133" h="460429">
                <a:moveTo>
                  <a:pt x="279380" y="303917"/>
                </a:moveTo>
                <a:lnTo>
                  <a:pt x="329638" y="303917"/>
                </a:lnTo>
                <a:cubicBezTo>
                  <a:pt x="371596" y="303917"/>
                  <a:pt x="405716" y="337981"/>
                  <a:pt x="405716" y="379871"/>
                </a:cubicBezTo>
                <a:lnTo>
                  <a:pt x="405716" y="441555"/>
                </a:lnTo>
                <a:lnTo>
                  <a:pt x="405255" y="441555"/>
                </a:lnTo>
                <a:lnTo>
                  <a:pt x="401566" y="443857"/>
                </a:lnTo>
                <a:cubicBezTo>
                  <a:pt x="399261" y="444778"/>
                  <a:pt x="366985" y="460429"/>
                  <a:pt x="311195" y="460429"/>
                </a:cubicBezTo>
                <a:cubicBezTo>
                  <a:pt x="282608" y="460429"/>
                  <a:pt x="247566" y="456286"/>
                  <a:pt x="207452" y="443857"/>
                </a:cubicBezTo>
                <a:lnTo>
                  <a:pt x="203302" y="442476"/>
                </a:lnTo>
                <a:lnTo>
                  <a:pt x="203302" y="441555"/>
                </a:lnTo>
                <a:lnTo>
                  <a:pt x="203302" y="379871"/>
                </a:lnTo>
                <a:cubicBezTo>
                  <a:pt x="203302" y="337981"/>
                  <a:pt x="237422" y="303917"/>
                  <a:pt x="279380" y="303917"/>
                </a:cubicBezTo>
                <a:close/>
                <a:moveTo>
                  <a:pt x="378044" y="242690"/>
                </a:moveTo>
                <a:lnTo>
                  <a:pt x="428312" y="242690"/>
                </a:lnTo>
                <a:cubicBezTo>
                  <a:pt x="470279" y="242690"/>
                  <a:pt x="504406" y="276754"/>
                  <a:pt x="504406" y="318644"/>
                </a:cubicBezTo>
                <a:lnTo>
                  <a:pt x="504406" y="380329"/>
                </a:lnTo>
                <a:lnTo>
                  <a:pt x="503945" y="380329"/>
                </a:lnTo>
                <a:lnTo>
                  <a:pt x="499794" y="382630"/>
                </a:lnTo>
                <a:cubicBezTo>
                  <a:pt x="497950" y="383551"/>
                  <a:pt x="469357" y="397361"/>
                  <a:pt x="420011" y="399202"/>
                </a:cubicBezTo>
                <a:lnTo>
                  <a:pt x="420011" y="380329"/>
                </a:lnTo>
                <a:cubicBezTo>
                  <a:pt x="420011" y="339359"/>
                  <a:pt x="392801" y="304834"/>
                  <a:pt x="355446" y="293787"/>
                </a:cubicBezTo>
                <a:cubicBezTo>
                  <a:pt x="368820" y="280897"/>
                  <a:pt x="377583" y="262944"/>
                  <a:pt x="378044" y="242690"/>
                </a:cubicBezTo>
                <a:close/>
                <a:moveTo>
                  <a:pt x="175210" y="242690"/>
                </a:moveTo>
                <a:lnTo>
                  <a:pt x="225454" y="242690"/>
                </a:lnTo>
                <a:cubicBezTo>
                  <a:pt x="227298" y="242690"/>
                  <a:pt x="229142" y="243150"/>
                  <a:pt x="230986" y="243150"/>
                </a:cubicBezTo>
                <a:cubicBezTo>
                  <a:pt x="231447" y="262947"/>
                  <a:pt x="240205" y="280901"/>
                  <a:pt x="253573" y="293792"/>
                </a:cubicBezTo>
                <a:cubicBezTo>
                  <a:pt x="216235" y="304841"/>
                  <a:pt x="189038" y="339369"/>
                  <a:pt x="189038" y="380343"/>
                </a:cubicBezTo>
                <a:lnTo>
                  <a:pt x="189038" y="398758"/>
                </a:lnTo>
                <a:cubicBezTo>
                  <a:pt x="164146" y="397377"/>
                  <a:pt x="135567" y="392773"/>
                  <a:pt x="103300" y="382645"/>
                </a:cubicBezTo>
                <a:lnTo>
                  <a:pt x="99151" y="381264"/>
                </a:lnTo>
                <a:lnTo>
                  <a:pt x="98690" y="380343"/>
                </a:lnTo>
                <a:lnTo>
                  <a:pt x="98690" y="318652"/>
                </a:lnTo>
                <a:cubicBezTo>
                  <a:pt x="98690" y="276758"/>
                  <a:pt x="133262" y="242690"/>
                  <a:pt x="175210" y="242690"/>
                </a:cubicBezTo>
                <a:close/>
                <a:moveTo>
                  <a:pt x="76056" y="185090"/>
                </a:moveTo>
                <a:lnTo>
                  <a:pt x="126300" y="185090"/>
                </a:lnTo>
                <a:cubicBezTo>
                  <a:pt x="126760" y="204886"/>
                  <a:pt x="135058" y="222841"/>
                  <a:pt x="148886" y="235732"/>
                </a:cubicBezTo>
                <a:cubicBezTo>
                  <a:pt x="111549" y="246781"/>
                  <a:pt x="84353" y="281309"/>
                  <a:pt x="84353" y="322283"/>
                </a:cubicBezTo>
                <a:lnTo>
                  <a:pt x="84353" y="341158"/>
                </a:lnTo>
                <a:cubicBezTo>
                  <a:pt x="34571" y="339316"/>
                  <a:pt x="6453" y="325505"/>
                  <a:pt x="4609" y="324584"/>
                </a:cubicBezTo>
                <a:lnTo>
                  <a:pt x="461" y="322743"/>
                </a:lnTo>
                <a:lnTo>
                  <a:pt x="0" y="322743"/>
                </a:lnTo>
                <a:lnTo>
                  <a:pt x="0" y="261052"/>
                </a:lnTo>
                <a:cubicBezTo>
                  <a:pt x="0" y="219158"/>
                  <a:pt x="34110" y="185090"/>
                  <a:pt x="76056" y="185090"/>
                </a:cubicBezTo>
                <a:close/>
                <a:moveTo>
                  <a:pt x="476280" y="183239"/>
                </a:moveTo>
                <a:lnTo>
                  <a:pt x="526068" y="183239"/>
                </a:lnTo>
                <a:cubicBezTo>
                  <a:pt x="568019" y="183239"/>
                  <a:pt x="602133" y="217307"/>
                  <a:pt x="602133" y="259201"/>
                </a:cubicBezTo>
                <a:lnTo>
                  <a:pt x="602133" y="320432"/>
                </a:lnTo>
                <a:lnTo>
                  <a:pt x="601672" y="320432"/>
                </a:lnTo>
                <a:lnTo>
                  <a:pt x="597984" y="322733"/>
                </a:lnTo>
                <a:cubicBezTo>
                  <a:pt x="596140" y="323654"/>
                  <a:pt x="567558" y="337465"/>
                  <a:pt x="518231" y="339307"/>
                </a:cubicBezTo>
                <a:lnTo>
                  <a:pt x="518231" y="320432"/>
                </a:lnTo>
                <a:cubicBezTo>
                  <a:pt x="518231" y="279458"/>
                  <a:pt x="490571" y="244930"/>
                  <a:pt x="453691" y="233881"/>
                </a:cubicBezTo>
                <a:cubicBezTo>
                  <a:pt x="467060" y="220990"/>
                  <a:pt x="475358" y="203035"/>
                  <a:pt x="476280" y="183239"/>
                </a:cubicBezTo>
                <a:close/>
                <a:moveTo>
                  <a:pt x="304510" y="181462"/>
                </a:moveTo>
                <a:cubicBezTo>
                  <a:pt x="337221" y="181462"/>
                  <a:pt x="363739" y="208046"/>
                  <a:pt x="363739" y="240839"/>
                </a:cubicBezTo>
                <a:cubicBezTo>
                  <a:pt x="363739" y="273632"/>
                  <a:pt x="337221" y="300216"/>
                  <a:pt x="304510" y="300216"/>
                </a:cubicBezTo>
                <a:cubicBezTo>
                  <a:pt x="271799" y="300216"/>
                  <a:pt x="245281" y="273632"/>
                  <a:pt x="245281" y="240839"/>
                </a:cubicBezTo>
                <a:cubicBezTo>
                  <a:pt x="245281" y="208046"/>
                  <a:pt x="271799" y="181462"/>
                  <a:pt x="304510" y="181462"/>
                </a:cubicBezTo>
                <a:close/>
                <a:moveTo>
                  <a:pt x="274338" y="133116"/>
                </a:moveTo>
                <a:lnTo>
                  <a:pt x="328757" y="133116"/>
                </a:lnTo>
                <a:cubicBezTo>
                  <a:pt x="334753" y="133116"/>
                  <a:pt x="340287" y="134037"/>
                  <a:pt x="345821" y="134957"/>
                </a:cubicBezTo>
                <a:cubicBezTo>
                  <a:pt x="337981" y="145545"/>
                  <a:pt x="333369" y="158894"/>
                  <a:pt x="332447" y="172703"/>
                </a:cubicBezTo>
                <a:cubicBezTo>
                  <a:pt x="324145" y="169021"/>
                  <a:pt x="314461" y="166719"/>
                  <a:pt x="304776" y="166719"/>
                </a:cubicBezTo>
                <a:cubicBezTo>
                  <a:pt x="292324" y="166719"/>
                  <a:pt x="280794" y="169941"/>
                  <a:pt x="270648" y="175465"/>
                </a:cubicBezTo>
                <a:cubicBezTo>
                  <a:pt x="270648" y="160275"/>
                  <a:pt x="265575" y="146465"/>
                  <a:pt x="257274" y="134957"/>
                </a:cubicBezTo>
                <a:cubicBezTo>
                  <a:pt x="262808" y="134037"/>
                  <a:pt x="268342" y="133116"/>
                  <a:pt x="274338" y="133116"/>
                </a:cubicBezTo>
                <a:close/>
                <a:moveTo>
                  <a:pt x="402940" y="120160"/>
                </a:moveTo>
                <a:cubicBezTo>
                  <a:pt x="435681" y="120160"/>
                  <a:pt x="462427" y="146416"/>
                  <a:pt x="462427" y="179582"/>
                </a:cubicBezTo>
                <a:cubicBezTo>
                  <a:pt x="462427" y="212287"/>
                  <a:pt x="435681" y="238543"/>
                  <a:pt x="402940" y="238543"/>
                </a:cubicBezTo>
                <a:cubicBezTo>
                  <a:pt x="393717" y="238543"/>
                  <a:pt x="385416" y="236700"/>
                  <a:pt x="377577" y="233015"/>
                </a:cubicBezTo>
                <a:cubicBezTo>
                  <a:pt x="375271" y="209984"/>
                  <a:pt x="362359" y="190176"/>
                  <a:pt x="343452" y="178661"/>
                </a:cubicBezTo>
                <a:cubicBezTo>
                  <a:pt x="343913" y="145956"/>
                  <a:pt x="370198" y="120160"/>
                  <a:pt x="402940" y="120160"/>
                </a:cubicBezTo>
                <a:close/>
                <a:moveTo>
                  <a:pt x="200081" y="120160"/>
                </a:moveTo>
                <a:cubicBezTo>
                  <a:pt x="232823" y="120160"/>
                  <a:pt x="259569" y="146416"/>
                  <a:pt x="259569" y="179582"/>
                </a:cubicBezTo>
                <a:cubicBezTo>
                  <a:pt x="259569" y="180503"/>
                  <a:pt x="259569" y="181424"/>
                  <a:pt x="259569" y="182806"/>
                </a:cubicBezTo>
                <a:cubicBezTo>
                  <a:pt x="244812" y="193861"/>
                  <a:pt x="234667" y="210444"/>
                  <a:pt x="231900" y="229791"/>
                </a:cubicBezTo>
                <a:cubicBezTo>
                  <a:pt x="222677" y="235319"/>
                  <a:pt x="212071" y="238543"/>
                  <a:pt x="200081" y="238543"/>
                </a:cubicBezTo>
                <a:cubicBezTo>
                  <a:pt x="167340" y="238543"/>
                  <a:pt x="140594" y="212287"/>
                  <a:pt x="140594" y="179582"/>
                </a:cubicBezTo>
                <a:cubicBezTo>
                  <a:pt x="140594" y="146416"/>
                  <a:pt x="167340" y="120160"/>
                  <a:pt x="200081" y="120160"/>
                </a:cubicBezTo>
                <a:close/>
                <a:moveTo>
                  <a:pt x="101428" y="62190"/>
                </a:moveTo>
                <a:cubicBezTo>
                  <a:pt x="133688" y="62190"/>
                  <a:pt x="160418" y="88426"/>
                  <a:pt x="160879" y="120646"/>
                </a:cubicBezTo>
                <a:cubicBezTo>
                  <a:pt x="141984" y="132154"/>
                  <a:pt x="128619" y="152406"/>
                  <a:pt x="126315" y="175421"/>
                </a:cubicBezTo>
                <a:cubicBezTo>
                  <a:pt x="118941" y="178643"/>
                  <a:pt x="110185" y="180944"/>
                  <a:pt x="101428" y="180944"/>
                </a:cubicBezTo>
                <a:cubicBezTo>
                  <a:pt x="68708" y="180944"/>
                  <a:pt x="41978" y="154247"/>
                  <a:pt x="41978" y="121567"/>
                </a:cubicBezTo>
                <a:cubicBezTo>
                  <a:pt x="41978" y="88887"/>
                  <a:pt x="68708" y="62190"/>
                  <a:pt x="101428" y="62190"/>
                </a:cubicBezTo>
                <a:close/>
                <a:moveTo>
                  <a:pt x="500695" y="60339"/>
                </a:moveTo>
                <a:cubicBezTo>
                  <a:pt x="533882" y="60339"/>
                  <a:pt x="560154" y="87036"/>
                  <a:pt x="560154" y="119716"/>
                </a:cubicBezTo>
                <a:cubicBezTo>
                  <a:pt x="560154" y="152396"/>
                  <a:pt x="533882" y="179093"/>
                  <a:pt x="500695" y="179093"/>
                </a:cubicBezTo>
                <a:cubicBezTo>
                  <a:pt x="491938" y="179093"/>
                  <a:pt x="483180" y="176792"/>
                  <a:pt x="475805" y="173570"/>
                </a:cubicBezTo>
                <a:cubicBezTo>
                  <a:pt x="473501" y="150095"/>
                  <a:pt x="460134" y="130303"/>
                  <a:pt x="441697" y="118795"/>
                </a:cubicBezTo>
                <a:cubicBezTo>
                  <a:pt x="442158" y="86575"/>
                  <a:pt x="468431" y="60339"/>
                  <a:pt x="500695" y="60339"/>
                </a:cubicBezTo>
                <a:close/>
                <a:moveTo>
                  <a:pt x="413085" y="16140"/>
                </a:moveTo>
                <a:cubicBezTo>
                  <a:pt x="438441" y="16140"/>
                  <a:pt x="460571" y="31794"/>
                  <a:pt x="468869" y="55274"/>
                </a:cubicBezTo>
                <a:cubicBezTo>
                  <a:pt x="446279" y="66324"/>
                  <a:pt x="431526" y="87962"/>
                  <a:pt x="429221" y="112824"/>
                </a:cubicBezTo>
                <a:cubicBezTo>
                  <a:pt x="422766" y="110522"/>
                  <a:pt x="412624" y="107760"/>
                  <a:pt x="402020" y="107760"/>
                </a:cubicBezTo>
                <a:cubicBezTo>
                  <a:pt x="390956" y="107760"/>
                  <a:pt x="380352" y="110062"/>
                  <a:pt x="370670" y="115126"/>
                </a:cubicBezTo>
                <a:cubicBezTo>
                  <a:pt x="367904" y="112364"/>
                  <a:pt x="365599" y="109141"/>
                  <a:pt x="363294" y="105918"/>
                </a:cubicBezTo>
                <a:cubicBezTo>
                  <a:pt x="372054" y="93487"/>
                  <a:pt x="376664" y="78754"/>
                  <a:pt x="376664" y="63561"/>
                </a:cubicBezTo>
                <a:cubicBezTo>
                  <a:pt x="376664" y="53432"/>
                  <a:pt x="374359" y="43764"/>
                  <a:pt x="370670" y="34556"/>
                </a:cubicBezTo>
                <a:cubicBezTo>
                  <a:pt x="381735" y="22586"/>
                  <a:pt x="396949" y="16140"/>
                  <a:pt x="413085" y="16140"/>
                </a:cubicBezTo>
                <a:close/>
                <a:moveTo>
                  <a:pt x="192697" y="16140"/>
                </a:moveTo>
                <a:cubicBezTo>
                  <a:pt x="207447" y="16140"/>
                  <a:pt x="221274" y="21206"/>
                  <a:pt x="231875" y="31337"/>
                </a:cubicBezTo>
                <a:cubicBezTo>
                  <a:pt x="227266" y="41008"/>
                  <a:pt x="224501" y="52060"/>
                  <a:pt x="224501" y="63573"/>
                </a:cubicBezTo>
                <a:cubicBezTo>
                  <a:pt x="224501" y="80152"/>
                  <a:pt x="230032" y="96270"/>
                  <a:pt x="240172" y="109165"/>
                </a:cubicBezTo>
                <a:cubicBezTo>
                  <a:pt x="238328" y="111928"/>
                  <a:pt x="236024" y="114230"/>
                  <a:pt x="233719" y="116533"/>
                </a:cubicBezTo>
                <a:cubicBezTo>
                  <a:pt x="223118" y="111007"/>
                  <a:pt x="211134" y="107783"/>
                  <a:pt x="199150" y="107783"/>
                </a:cubicBezTo>
                <a:cubicBezTo>
                  <a:pt x="189010" y="107783"/>
                  <a:pt x="177948" y="111467"/>
                  <a:pt x="171034" y="114230"/>
                </a:cubicBezTo>
                <a:cubicBezTo>
                  <a:pt x="168729" y="91204"/>
                  <a:pt x="155824" y="70942"/>
                  <a:pt x="136004" y="59429"/>
                </a:cubicBezTo>
                <a:cubicBezTo>
                  <a:pt x="142457" y="34100"/>
                  <a:pt x="165964" y="16140"/>
                  <a:pt x="192697" y="16140"/>
                </a:cubicBezTo>
                <a:close/>
                <a:moveTo>
                  <a:pt x="301511" y="0"/>
                </a:moveTo>
                <a:cubicBezTo>
                  <a:pt x="337146" y="0"/>
                  <a:pt x="366033" y="28871"/>
                  <a:pt x="366033" y="64485"/>
                </a:cubicBezTo>
                <a:cubicBezTo>
                  <a:pt x="366033" y="100099"/>
                  <a:pt x="337146" y="128970"/>
                  <a:pt x="301511" y="128970"/>
                </a:cubicBezTo>
                <a:cubicBezTo>
                  <a:pt x="265876" y="128970"/>
                  <a:pt x="236989" y="100099"/>
                  <a:pt x="236989" y="64485"/>
                </a:cubicBezTo>
                <a:cubicBezTo>
                  <a:pt x="236989" y="28871"/>
                  <a:pt x="265876" y="0"/>
                  <a:pt x="301511" y="0"/>
                </a:cubicBezTo>
                <a:close/>
              </a:path>
            </a:pathLst>
          </a:custGeom>
          <a:solidFill>
            <a:srgbClr val="C57D3F"/>
          </a:solidFill>
          <a:ln>
            <a:noFill/>
          </a:ln>
        </p:spPr>
      </p:sp>
      <p:sp>
        <p:nvSpPr>
          <p:cNvPr id="25" name="stats_150561"/>
          <p:cNvSpPr>
            <a:spLocks noChangeAspect="1"/>
          </p:cNvSpPr>
          <p:nvPr/>
        </p:nvSpPr>
        <p:spPr bwMode="auto">
          <a:xfrm>
            <a:off x="10019337" y="4953635"/>
            <a:ext cx="1080463" cy="706754"/>
          </a:xfrm>
          <a:custGeom>
            <a:avLst/>
            <a:gdLst>
              <a:gd name="T0" fmla="*/ 2907 w 3311"/>
              <a:gd name="T1" fmla="*/ 0 h 2169"/>
              <a:gd name="T2" fmla="*/ 2503 w 3311"/>
              <a:gd name="T3" fmla="*/ 404 h 2169"/>
              <a:gd name="T4" fmla="*/ 2563 w 3311"/>
              <a:gd name="T5" fmla="*/ 616 h 2169"/>
              <a:gd name="T6" fmla="*/ 2175 w 3311"/>
              <a:gd name="T7" fmla="*/ 1061 h 2169"/>
              <a:gd name="T8" fmla="*/ 1999 w 3311"/>
              <a:gd name="T9" fmla="*/ 1021 h 2169"/>
              <a:gd name="T10" fmla="*/ 1776 w 3311"/>
              <a:gd name="T11" fmla="*/ 1088 h 2169"/>
              <a:gd name="T12" fmla="*/ 1565 w 3311"/>
              <a:gd name="T13" fmla="*/ 908 h 2169"/>
              <a:gd name="T14" fmla="*/ 1594 w 3311"/>
              <a:gd name="T15" fmla="*/ 756 h 2169"/>
              <a:gd name="T16" fmla="*/ 1190 w 3311"/>
              <a:gd name="T17" fmla="*/ 352 h 2169"/>
              <a:gd name="T18" fmla="*/ 786 w 3311"/>
              <a:gd name="T19" fmla="*/ 756 h 2169"/>
              <a:gd name="T20" fmla="*/ 856 w 3311"/>
              <a:gd name="T21" fmla="*/ 983 h 2169"/>
              <a:gd name="T22" fmla="*/ 545 w 3311"/>
              <a:gd name="T23" fmla="*/ 1386 h 2169"/>
              <a:gd name="T24" fmla="*/ 404 w 3311"/>
              <a:gd name="T25" fmla="*/ 1361 h 2169"/>
              <a:gd name="T26" fmla="*/ 0 w 3311"/>
              <a:gd name="T27" fmla="*/ 1765 h 2169"/>
              <a:gd name="T28" fmla="*/ 404 w 3311"/>
              <a:gd name="T29" fmla="*/ 2169 h 2169"/>
              <a:gd name="T30" fmla="*/ 808 w 3311"/>
              <a:gd name="T31" fmla="*/ 1765 h 2169"/>
              <a:gd name="T32" fmla="*/ 735 w 3311"/>
              <a:gd name="T33" fmla="*/ 1533 h 2169"/>
              <a:gd name="T34" fmla="*/ 1044 w 3311"/>
              <a:gd name="T35" fmla="*/ 1132 h 2169"/>
              <a:gd name="T36" fmla="*/ 1190 w 3311"/>
              <a:gd name="T37" fmla="*/ 1160 h 2169"/>
              <a:gd name="T38" fmla="*/ 1412 w 3311"/>
              <a:gd name="T39" fmla="*/ 1093 h 2169"/>
              <a:gd name="T40" fmla="*/ 1624 w 3311"/>
              <a:gd name="T41" fmla="*/ 1274 h 2169"/>
              <a:gd name="T42" fmla="*/ 1595 w 3311"/>
              <a:gd name="T43" fmla="*/ 1425 h 2169"/>
              <a:gd name="T44" fmla="*/ 1999 w 3311"/>
              <a:gd name="T45" fmla="*/ 1829 h 2169"/>
              <a:gd name="T46" fmla="*/ 2403 w 3311"/>
              <a:gd name="T47" fmla="*/ 1425 h 2169"/>
              <a:gd name="T48" fmla="*/ 2350 w 3311"/>
              <a:gd name="T49" fmla="*/ 1225 h 2169"/>
              <a:gd name="T50" fmla="*/ 2744 w 3311"/>
              <a:gd name="T51" fmla="*/ 773 h 2169"/>
              <a:gd name="T52" fmla="*/ 2907 w 3311"/>
              <a:gd name="T53" fmla="*/ 808 h 2169"/>
              <a:gd name="T54" fmla="*/ 3311 w 3311"/>
              <a:gd name="T55" fmla="*/ 404 h 2169"/>
              <a:gd name="T56" fmla="*/ 2907 w 3311"/>
              <a:gd name="T57" fmla="*/ 0 h 2169"/>
              <a:gd name="T58" fmla="*/ 2907 w 3311"/>
              <a:gd name="T59" fmla="*/ 568 h 2169"/>
              <a:gd name="T60" fmla="*/ 2743 w 3311"/>
              <a:gd name="T61" fmla="*/ 404 h 2169"/>
              <a:gd name="T62" fmla="*/ 2907 w 3311"/>
              <a:gd name="T63" fmla="*/ 240 h 2169"/>
              <a:gd name="T64" fmla="*/ 3071 w 3311"/>
              <a:gd name="T65" fmla="*/ 404 h 2169"/>
              <a:gd name="T66" fmla="*/ 2907 w 3311"/>
              <a:gd name="T67" fmla="*/ 568 h 2169"/>
              <a:gd name="T68" fmla="*/ 1999 w 3311"/>
              <a:gd name="T69" fmla="*/ 1589 h 2169"/>
              <a:gd name="T70" fmla="*/ 1835 w 3311"/>
              <a:gd name="T71" fmla="*/ 1425 h 2169"/>
              <a:gd name="T72" fmla="*/ 1999 w 3311"/>
              <a:gd name="T73" fmla="*/ 1261 h 2169"/>
              <a:gd name="T74" fmla="*/ 2163 w 3311"/>
              <a:gd name="T75" fmla="*/ 1425 h 2169"/>
              <a:gd name="T76" fmla="*/ 1999 w 3311"/>
              <a:gd name="T77" fmla="*/ 1589 h 2169"/>
              <a:gd name="T78" fmla="*/ 1190 w 3311"/>
              <a:gd name="T79" fmla="*/ 920 h 2169"/>
              <a:gd name="T80" fmla="*/ 1026 w 3311"/>
              <a:gd name="T81" fmla="*/ 756 h 2169"/>
              <a:gd name="T82" fmla="*/ 1190 w 3311"/>
              <a:gd name="T83" fmla="*/ 592 h 2169"/>
              <a:gd name="T84" fmla="*/ 1354 w 3311"/>
              <a:gd name="T85" fmla="*/ 756 h 2169"/>
              <a:gd name="T86" fmla="*/ 1190 w 3311"/>
              <a:gd name="T87" fmla="*/ 920 h 2169"/>
              <a:gd name="T88" fmla="*/ 568 w 3311"/>
              <a:gd name="T89" fmla="*/ 1765 h 2169"/>
              <a:gd name="T90" fmla="*/ 404 w 3311"/>
              <a:gd name="T91" fmla="*/ 1929 h 2169"/>
              <a:gd name="T92" fmla="*/ 240 w 3311"/>
              <a:gd name="T93" fmla="*/ 1765 h 2169"/>
              <a:gd name="T94" fmla="*/ 404 w 3311"/>
              <a:gd name="T95" fmla="*/ 1601 h 2169"/>
              <a:gd name="T96" fmla="*/ 568 w 3311"/>
              <a:gd name="T97" fmla="*/ 176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11" h="2169">
                <a:moveTo>
                  <a:pt x="2907" y="0"/>
                </a:moveTo>
                <a:cubicBezTo>
                  <a:pt x="2684" y="0"/>
                  <a:pt x="2503" y="181"/>
                  <a:pt x="2503" y="404"/>
                </a:cubicBezTo>
                <a:cubicBezTo>
                  <a:pt x="2503" y="481"/>
                  <a:pt x="2525" y="554"/>
                  <a:pt x="2563" y="616"/>
                </a:cubicBezTo>
                <a:lnTo>
                  <a:pt x="2175" y="1061"/>
                </a:lnTo>
                <a:cubicBezTo>
                  <a:pt x="2122" y="1036"/>
                  <a:pt x="2062" y="1021"/>
                  <a:pt x="1999" y="1021"/>
                </a:cubicBezTo>
                <a:cubicBezTo>
                  <a:pt x="1917" y="1021"/>
                  <a:pt x="1840" y="1046"/>
                  <a:pt x="1776" y="1088"/>
                </a:cubicBezTo>
                <a:lnTo>
                  <a:pt x="1565" y="908"/>
                </a:lnTo>
                <a:cubicBezTo>
                  <a:pt x="1584" y="861"/>
                  <a:pt x="1594" y="809"/>
                  <a:pt x="1594" y="756"/>
                </a:cubicBezTo>
                <a:cubicBezTo>
                  <a:pt x="1594" y="533"/>
                  <a:pt x="1413" y="352"/>
                  <a:pt x="1190" y="352"/>
                </a:cubicBezTo>
                <a:cubicBezTo>
                  <a:pt x="968" y="352"/>
                  <a:pt x="786" y="533"/>
                  <a:pt x="786" y="756"/>
                </a:cubicBezTo>
                <a:cubicBezTo>
                  <a:pt x="786" y="840"/>
                  <a:pt x="812" y="918"/>
                  <a:pt x="856" y="983"/>
                </a:cubicBezTo>
                <a:lnTo>
                  <a:pt x="545" y="1386"/>
                </a:lnTo>
                <a:cubicBezTo>
                  <a:pt x="501" y="1370"/>
                  <a:pt x="454" y="1361"/>
                  <a:pt x="404" y="1361"/>
                </a:cubicBezTo>
                <a:cubicBezTo>
                  <a:pt x="181" y="1361"/>
                  <a:pt x="0" y="1542"/>
                  <a:pt x="0" y="1765"/>
                </a:cubicBezTo>
                <a:cubicBezTo>
                  <a:pt x="0" y="1988"/>
                  <a:pt x="181" y="2169"/>
                  <a:pt x="404" y="2169"/>
                </a:cubicBezTo>
                <a:cubicBezTo>
                  <a:pt x="627" y="2169"/>
                  <a:pt x="808" y="1988"/>
                  <a:pt x="808" y="1765"/>
                </a:cubicBezTo>
                <a:cubicBezTo>
                  <a:pt x="808" y="1679"/>
                  <a:pt x="781" y="1599"/>
                  <a:pt x="735" y="1533"/>
                </a:cubicBezTo>
                <a:lnTo>
                  <a:pt x="1044" y="1132"/>
                </a:lnTo>
                <a:cubicBezTo>
                  <a:pt x="1090" y="1150"/>
                  <a:pt x="1139" y="1160"/>
                  <a:pt x="1190" y="1160"/>
                </a:cubicBezTo>
                <a:cubicBezTo>
                  <a:pt x="1272" y="1160"/>
                  <a:pt x="1349" y="1135"/>
                  <a:pt x="1412" y="1093"/>
                </a:cubicBezTo>
                <a:lnTo>
                  <a:pt x="1624" y="1274"/>
                </a:lnTo>
                <a:cubicBezTo>
                  <a:pt x="1606" y="1321"/>
                  <a:pt x="1595" y="1372"/>
                  <a:pt x="1595" y="1425"/>
                </a:cubicBezTo>
                <a:cubicBezTo>
                  <a:pt x="1595" y="1648"/>
                  <a:pt x="1776" y="1829"/>
                  <a:pt x="1999" y="1829"/>
                </a:cubicBezTo>
                <a:cubicBezTo>
                  <a:pt x="2222" y="1829"/>
                  <a:pt x="2403" y="1648"/>
                  <a:pt x="2403" y="1425"/>
                </a:cubicBezTo>
                <a:cubicBezTo>
                  <a:pt x="2403" y="1352"/>
                  <a:pt x="2384" y="1284"/>
                  <a:pt x="2350" y="1225"/>
                </a:cubicBezTo>
                <a:lnTo>
                  <a:pt x="2744" y="773"/>
                </a:lnTo>
                <a:cubicBezTo>
                  <a:pt x="2794" y="795"/>
                  <a:pt x="2849" y="808"/>
                  <a:pt x="2907" y="808"/>
                </a:cubicBezTo>
                <a:cubicBezTo>
                  <a:pt x="3130" y="808"/>
                  <a:pt x="3311" y="627"/>
                  <a:pt x="3311" y="404"/>
                </a:cubicBezTo>
                <a:cubicBezTo>
                  <a:pt x="3311" y="181"/>
                  <a:pt x="3130" y="0"/>
                  <a:pt x="2907" y="0"/>
                </a:cubicBezTo>
                <a:close/>
                <a:moveTo>
                  <a:pt x="2907" y="568"/>
                </a:moveTo>
                <a:cubicBezTo>
                  <a:pt x="2816" y="568"/>
                  <a:pt x="2743" y="494"/>
                  <a:pt x="2743" y="404"/>
                </a:cubicBezTo>
                <a:cubicBezTo>
                  <a:pt x="2743" y="313"/>
                  <a:pt x="2816" y="240"/>
                  <a:pt x="2907" y="240"/>
                </a:cubicBezTo>
                <a:cubicBezTo>
                  <a:pt x="2997" y="240"/>
                  <a:pt x="3071" y="313"/>
                  <a:pt x="3071" y="404"/>
                </a:cubicBezTo>
                <a:cubicBezTo>
                  <a:pt x="3071" y="494"/>
                  <a:pt x="2997" y="568"/>
                  <a:pt x="2907" y="568"/>
                </a:cubicBezTo>
                <a:close/>
                <a:moveTo>
                  <a:pt x="1999" y="1589"/>
                </a:moveTo>
                <a:cubicBezTo>
                  <a:pt x="1909" y="1589"/>
                  <a:pt x="1835" y="1516"/>
                  <a:pt x="1835" y="1425"/>
                </a:cubicBezTo>
                <a:cubicBezTo>
                  <a:pt x="1835" y="1335"/>
                  <a:pt x="1909" y="1261"/>
                  <a:pt x="1999" y="1261"/>
                </a:cubicBezTo>
                <a:cubicBezTo>
                  <a:pt x="2089" y="1261"/>
                  <a:pt x="2163" y="1335"/>
                  <a:pt x="2163" y="1425"/>
                </a:cubicBezTo>
                <a:cubicBezTo>
                  <a:pt x="2163" y="1516"/>
                  <a:pt x="2089" y="1589"/>
                  <a:pt x="1999" y="1589"/>
                </a:cubicBezTo>
                <a:close/>
                <a:moveTo>
                  <a:pt x="1190" y="920"/>
                </a:moveTo>
                <a:cubicBezTo>
                  <a:pt x="1100" y="920"/>
                  <a:pt x="1026" y="846"/>
                  <a:pt x="1026" y="756"/>
                </a:cubicBezTo>
                <a:cubicBezTo>
                  <a:pt x="1026" y="665"/>
                  <a:pt x="1100" y="592"/>
                  <a:pt x="1190" y="592"/>
                </a:cubicBezTo>
                <a:cubicBezTo>
                  <a:pt x="1281" y="592"/>
                  <a:pt x="1354" y="665"/>
                  <a:pt x="1354" y="756"/>
                </a:cubicBezTo>
                <a:cubicBezTo>
                  <a:pt x="1354" y="846"/>
                  <a:pt x="1281" y="920"/>
                  <a:pt x="1190" y="920"/>
                </a:cubicBezTo>
                <a:close/>
                <a:moveTo>
                  <a:pt x="568" y="1765"/>
                </a:moveTo>
                <a:cubicBezTo>
                  <a:pt x="568" y="1855"/>
                  <a:pt x="494" y="1929"/>
                  <a:pt x="404" y="1929"/>
                </a:cubicBezTo>
                <a:cubicBezTo>
                  <a:pt x="314" y="1929"/>
                  <a:pt x="240" y="1855"/>
                  <a:pt x="240" y="1765"/>
                </a:cubicBezTo>
                <a:cubicBezTo>
                  <a:pt x="240" y="1675"/>
                  <a:pt x="314" y="1601"/>
                  <a:pt x="404" y="1601"/>
                </a:cubicBezTo>
                <a:cubicBezTo>
                  <a:pt x="494" y="1601"/>
                  <a:pt x="568" y="1675"/>
                  <a:pt x="568" y="1765"/>
                </a:cubicBezTo>
                <a:close/>
              </a:path>
            </a:pathLst>
          </a:custGeom>
          <a:solidFill>
            <a:srgbClr val="C57D3F"/>
          </a:solidFill>
          <a:ln>
            <a:noFill/>
          </a:ln>
        </p:spPr>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49148" y="1685068"/>
            <a:ext cx="2554515" cy="1862048"/>
          </a:xfrm>
          <a:prstGeom prst="rect">
            <a:avLst/>
          </a:prstGeom>
          <a:noFill/>
        </p:spPr>
        <p:txBody>
          <a:bodyPr wrap="square" rtlCol="0">
            <a:spAutoFit/>
          </a:bodyPr>
          <a:lstStyle/>
          <a:p>
            <a:pPr algn="ctr"/>
            <a:r>
              <a:rPr lang="en-US" altLang="zh-CN" sz="11500">
                <a:solidFill>
                  <a:schemeClr val="tx1">
                    <a:lumMod val="85000"/>
                    <a:lumOff val="15000"/>
                  </a:schemeClr>
                </a:solidFill>
                <a:latin typeface="微软雅黑 Light" panose="020B0502040204020203" pitchFamily="34" charset="-122"/>
                <a:ea typeface="微软雅黑 Light" panose="020B0502040204020203" pitchFamily="34" charset="-122"/>
              </a:rPr>
              <a:t>·3·</a:t>
            </a:r>
            <a:endParaRPr lang="zh-CN" altLang="en-US" sz="115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1894429" y="3948985"/>
            <a:ext cx="3263955" cy="521970"/>
          </a:xfrm>
          <a:prstGeom prst="rect">
            <a:avLst/>
          </a:prstGeom>
          <a:noFill/>
        </p:spPr>
        <p:txBody>
          <a:bodyPr wrap="square" lIns="0" rIns="0" rtlCol="0">
            <a:spAutoFit/>
          </a:bodyPr>
          <a:lstStyle/>
          <a:p>
            <a:pPr algn="dist"/>
            <a:r>
              <a:rPr lang="zh-CN" altLang="en-US" sz="2800">
                <a:solidFill>
                  <a:schemeClr val="tx1">
                    <a:lumMod val="85000"/>
                    <a:lumOff val="15000"/>
                  </a:schemeClr>
                </a:solidFill>
                <a:latin typeface="微软雅黑 Light" panose="020B0502040204020203" pitchFamily="34" charset="-122"/>
                <a:ea typeface="微软雅黑 Light" panose="020B0502040204020203" pitchFamily="34" charset="-122"/>
              </a:rPr>
              <a:t>程序运行演示</a:t>
            </a:r>
          </a:p>
        </p:txBody>
      </p:sp>
      <p:sp>
        <p:nvSpPr>
          <p:cNvPr id="4" name="文本框 3"/>
          <p:cNvSpPr txBox="1"/>
          <p:nvPr/>
        </p:nvSpPr>
        <p:spPr>
          <a:xfrm>
            <a:off x="1894205" y="4485640"/>
            <a:ext cx="3451225" cy="645160"/>
          </a:xfrm>
          <a:prstGeom prst="rect">
            <a:avLst/>
          </a:prstGeom>
          <a:noFill/>
        </p:spPr>
        <p:txBody>
          <a:bodyPr wrap="square" lIns="0" rIns="0" rtlCol="0">
            <a:spAutoFit/>
          </a:bodyPr>
          <a:lstStyle/>
          <a:p>
            <a:pPr algn="ctr"/>
            <a:r>
              <a:rPr lang="en-US" altLang="zh-CN">
                <a:solidFill>
                  <a:schemeClr val="tx1">
                    <a:lumMod val="85000"/>
                    <a:lumOff val="15000"/>
                  </a:schemeClr>
                </a:solidFill>
                <a:latin typeface="微软雅黑 Light" panose="020B0502040204020203" pitchFamily="34" charset="-122"/>
                <a:ea typeface="微软雅黑 Light" panose="020B0502040204020203" pitchFamily="34" charset="-122"/>
              </a:rPr>
              <a:t>Demonstration of program operation</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39878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运行演示</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pic>
        <p:nvPicPr>
          <p:cNvPr id="5" name="实现程序视频演示">
            <a:hlinkClick r:id="" action="ppaction://media"/>
          </p:cNvPr>
          <p:cNvPicPr/>
          <p:nvPr>
            <a:videoFile r:link="rId2"/>
            <p:extLst>
              <p:ext uri="{DAA4B4D4-6D71-4841-9C94-3DE7FCFB9230}">
                <p14:media xmlns:p14="http://schemas.microsoft.com/office/powerpoint/2010/main" r:embed="rId1"/>
              </p:ext>
            </p:extLst>
          </p:nvPr>
        </p:nvPicPr>
        <p:blipFill>
          <a:blip r:embed="rId4"/>
          <a:stretch>
            <a:fillRect/>
          </a:stretch>
        </p:blipFill>
        <p:spPr>
          <a:xfrm>
            <a:off x="952500" y="716915"/>
            <a:ext cx="10287000" cy="61410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video>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264229" y="841438"/>
            <a:ext cx="812801" cy="812801"/>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2463671" y="1029183"/>
            <a:ext cx="417091" cy="440690"/>
          </a:xfrm>
          <a:custGeom>
            <a:avLst/>
            <a:gdLst/>
            <a:ahLst/>
            <a:cxnLst/>
            <a:rect l="l" t="t" r="r" b="b"/>
            <a:pathLst>
              <a:path w="417091" h="440690">
                <a:moveTo>
                  <a:pt x="26342" y="298549"/>
                </a:moveTo>
                <a:lnTo>
                  <a:pt x="26342" y="421481"/>
                </a:lnTo>
                <a:lnTo>
                  <a:pt x="390748" y="421481"/>
                </a:lnTo>
                <a:lnTo>
                  <a:pt x="390748" y="298549"/>
                </a:lnTo>
                <a:close/>
                <a:moveTo>
                  <a:pt x="26342" y="153665"/>
                </a:moveTo>
                <a:lnTo>
                  <a:pt x="26342" y="278792"/>
                </a:lnTo>
                <a:lnTo>
                  <a:pt x="390748" y="278792"/>
                </a:lnTo>
                <a:lnTo>
                  <a:pt x="390748" y="153665"/>
                </a:lnTo>
                <a:close/>
                <a:moveTo>
                  <a:pt x="26342" y="19757"/>
                </a:moveTo>
                <a:lnTo>
                  <a:pt x="26342" y="133908"/>
                </a:lnTo>
                <a:lnTo>
                  <a:pt x="390748" y="133908"/>
                </a:lnTo>
                <a:lnTo>
                  <a:pt x="390748" y="19757"/>
                </a:lnTo>
                <a:close/>
                <a:moveTo>
                  <a:pt x="0" y="0"/>
                </a:moveTo>
                <a:lnTo>
                  <a:pt x="417091" y="0"/>
                </a:lnTo>
                <a:lnTo>
                  <a:pt x="417091" y="440690"/>
                </a:lnTo>
                <a:lnTo>
                  <a:pt x="0" y="440690"/>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4400">
              <a:solidFill>
                <a:schemeClr val="bg1"/>
              </a:solidFill>
              <a:latin typeface="锐字逼格锐线体简4.0（原张海山锐线体）" panose="02010604000000000000" pitchFamily="2" charset="-122"/>
              <a:ea typeface="锐字逼格锐线体简4.0（原张海山锐线体）" panose="02010604000000000000" pitchFamily="2" charset="-122"/>
            </a:endParaRPr>
          </a:p>
        </p:txBody>
      </p:sp>
      <p:sp>
        <p:nvSpPr>
          <p:cNvPr id="3" name="椭圆 2"/>
          <p:cNvSpPr/>
          <p:nvPr/>
        </p:nvSpPr>
        <p:spPr>
          <a:xfrm>
            <a:off x="3497943" y="841438"/>
            <a:ext cx="812801" cy="812801"/>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3668846" y="1037964"/>
            <a:ext cx="476362" cy="440690"/>
          </a:xfrm>
          <a:custGeom>
            <a:avLst/>
            <a:gdLst/>
            <a:ahLst/>
            <a:cxnLst/>
            <a:rect l="l" t="t" r="r" b="b"/>
            <a:pathLst>
              <a:path w="476362" h="440690">
                <a:moveTo>
                  <a:pt x="13171" y="214034"/>
                </a:moveTo>
                <a:lnTo>
                  <a:pt x="169031" y="294159"/>
                </a:lnTo>
                <a:lnTo>
                  <a:pt x="169031" y="320501"/>
                </a:lnTo>
                <a:lnTo>
                  <a:pt x="13171" y="239278"/>
                </a:lnTo>
                <a:close/>
                <a:moveTo>
                  <a:pt x="28538" y="0"/>
                </a:moveTo>
                <a:lnTo>
                  <a:pt x="450019" y="0"/>
                </a:lnTo>
                <a:lnTo>
                  <a:pt x="450019" y="169032"/>
                </a:lnTo>
                <a:lnTo>
                  <a:pt x="476362" y="169032"/>
                </a:lnTo>
                <a:lnTo>
                  <a:pt x="476362" y="188789"/>
                </a:lnTo>
                <a:lnTo>
                  <a:pt x="252450" y="188789"/>
                </a:lnTo>
                <a:lnTo>
                  <a:pt x="252450" y="265621"/>
                </a:lnTo>
                <a:lnTo>
                  <a:pt x="311720" y="305135"/>
                </a:lnTo>
                <a:lnTo>
                  <a:pt x="463190" y="208545"/>
                </a:lnTo>
                <a:lnTo>
                  <a:pt x="463190" y="234888"/>
                </a:lnTo>
                <a:lnTo>
                  <a:pt x="331477" y="319404"/>
                </a:lnTo>
                <a:lnTo>
                  <a:pt x="469776" y="412700"/>
                </a:lnTo>
                <a:lnTo>
                  <a:pt x="469776" y="439592"/>
                </a:lnTo>
                <a:lnTo>
                  <a:pt x="252450" y="293061"/>
                </a:lnTo>
                <a:lnTo>
                  <a:pt x="252450" y="440690"/>
                </a:lnTo>
                <a:lnTo>
                  <a:pt x="162446" y="440690"/>
                </a:lnTo>
                <a:lnTo>
                  <a:pt x="151470" y="420933"/>
                </a:lnTo>
                <a:lnTo>
                  <a:pt x="226107" y="420933"/>
                </a:lnTo>
                <a:lnTo>
                  <a:pt x="226107" y="313916"/>
                </a:lnTo>
                <a:lnTo>
                  <a:pt x="0" y="438494"/>
                </a:lnTo>
                <a:lnTo>
                  <a:pt x="0" y="414347"/>
                </a:lnTo>
                <a:lnTo>
                  <a:pt x="169031" y="320501"/>
                </a:lnTo>
                <a:lnTo>
                  <a:pt x="226107" y="287573"/>
                </a:lnTo>
                <a:lnTo>
                  <a:pt x="226107" y="188789"/>
                </a:lnTo>
                <a:lnTo>
                  <a:pt x="14269" y="188789"/>
                </a:lnTo>
                <a:lnTo>
                  <a:pt x="14269" y="169032"/>
                </a:lnTo>
                <a:lnTo>
                  <a:pt x="423676" y="169032"/>
                </a:lnTo>
                <a:lnTo>
                  <a:pt x="423676" y="105370"/>
                </a:lnTo>
                <a:lnTo>
                  <a:pt x="39514" y="105370"/>
                </a:lnTo>
                <a:lnTo>
                  <a:pt x="39514" y="85613"/>
                </a:lnTo>
                <a:lnTo>
                  <a:pt x="423676" y="85613"/>
                </a:lnTo>
                <a:lnTo>
                  <a:pt x="423676" y="19757"/>
                </a:lnTo>
                <a:lnTo>
                  <a:pt x="28538" y="19757"/>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4400">
              <a:solidFill>
                <a:schemeClr val="bg1"/>
              </a:solidFill>
              <a:latin typeface="锐字逼格锐线体简4.0（原张海山锐线体）" panose="02010604000000000000" pitchFamily="2" charset="-122"/>
              <a:ea typeface="锐字逼格锐线体简4.0（原张海山锐线体）" panose="02010604000000000000" pitchFamily="2" charset="-122"/>
            </a:endParaRPr>
          </a:p>
        </p:txBody>
      </p:sp>
      <p:sp>
        <p:nvSpPr>
          <p:cNvPr id="8" name="椭圆 7"/>
          <p:cNvSpPr/>
          <p:nvPr/>
        </p:nvSpPr>
        <p:spPr>
          <a:xfrm>
            <a:off x="1103085" y="2475081"/>
            <a:ext cx="595085" cy="595085"/>
          </a:xfrm>
          <a:prstGeom prst="ellipse">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9" name="文本框 8"/>
          <p:cNvSpPr txBox="1"/>
          <p:nvPr/>
        </p:nvSpPr>
        <p:spPr>
          <a:xfrm>
            <a:off x="1103085" y="2511012"/>
            <a:ext cx="595085" cy="523220"/>
          </a:xfrm>
          <a:prstGeom prst="rect">
            <a:avLst/>
          </a:prstGeom>
          <a:noFill/>
        </p:spPr>
        <p:txBody>
          <a:bodyPr wrap="square" rtlCol="0">
            <a:spAutoFit/>
          </a:bodyPr>
          <a:lstStyle/>
          <a:p>
            <a:pPr algn="ctr"/>
            <a:r>
              <a:rPr lang="en-US" altLang="zh-CN" sz="2800">
                <a:solidFill>
                  <a:schemeClr val="tx1">
                    <a:lumMod val="85000"/>
                    <a:lumOff val="15000"/>
                  </a:schemeClr>
                </a:solidFill>
                <a:latin typeface="微软雅黑 Light" panose="020B0502040204020203" pitchFamily="34" charset="-122"/>
                <a:ea typeface="微软雅黑 Light" panose="020B0502040204020203" pitchFamily="34" charset="-122"/>
              </a:rPr>
              <a:t>1</a:t>
            </a:r>
            <a:endParaRPr lang="zh-CN" altLang="en-US" sz="28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10" name="文本框 9"/>
          <p:cNvSpPr txBox="1"/>
          <p:nvPr/>
        </p:nvSpPr>
        <p:spPr>
          <a:xfrm>
            <a:off x="1937659" y="2541790"/>
            <a:ext cx="3026228" cy="460375"/>
          </a:xfrm>
          <a:prstGeom prst="rect">
            <a:avLst/>
          </a:prstGeom>
          <a:noFill/>
        </p:spPr>
        <p:txBody>
          <a:bodyPr wrap="square" rtlCol="0">
            <a:spAutoFit/>
          </a:bodyPr>
          <a:lstStyle/>
          <a:p>
            <a:pPr algn="dist"/>
            <a:r>
              <a:rPr lang="en-US" altLang="zh-CN" sz="24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400">
                <a:solidFill>
                  <a:schemeClr val="tx1">
                    <a:lumMod val="85000"/>
                    <a:lumOff val="15000"/>
                  </a:schemeClr>
                </a:solidFill>
                <a:latin typeface="微软雅黑 Light" panose="020B0502040204020203" pitchFamily="34" charset="-122"/>
                <a:ea typeface="微软雅黑 Light" panose="020B0502040204020203" pitchFamily="34" charset="-122"/>
              </a:rPr>
              <a:t>选题背景</a:t>
            </a:r>
            <a:r>
              <a:rPr lang="en-US" altLang="zh-CN" sz="24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4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13" name="椭圆 12"/>
          <p:cNvSpPr/>
          <p:nvPr/>
        </p:nvSpPr>
        <p:spPr>
          <a:xfrm>
            <a:off x="1103085" y="3408833"/>
            <a:ext cx="595085" cy="595085"/>
          </a:xfrm>
          <a:prstGeom prst="ellipse">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4" name="文本框 13"/>
          <p:cNvSpPr txBox="1"/>
          <p:nvPr/>
        </p:nvSpPr>
        <p:spPr>
          <a:xfrm>
            <a:off x="1103085" y="3444764"/>
            <a:ext cx="595085" cy="523220"/>
          </a:xfrm>
          <a:prstGeom prst="rect">
            <a:avLst/>
          </a:prstGeom>
          <a:noFill/>
        </p:spPr>
        <p:txBody>
          <a:bodyPr wrap="square" rtlCol="0">
            <a:spAutoFit/>
          </a:bodyPr>
          <a:lstStyle/>
          <a:p>
            <a:pPr algn="ctr"/>
            <a:r>
              <a:rPr lang="en-US" altLang="zh-CN" sz="2800">
                <a:solidFill>
                  <a:schemeClr val="tx1">
                    <a:lumMod val="85000"/>
                    <a:lumOff val="15000"/>
                  </a:schemeClr>
                </a:solidFill>
                <a:latin typeface="微软雅黑 Light" panose="020B0502040204020203" pitchFamily="34" charset="-122"/>
                <a:ea typeface="微软雅黑 Light" panose="020B0502040204020203" pitchFamily="34" charset="-122"/>
              </a:rPr>
              <a:t>2</a:t>
            </a:r>
            <a:endParaRPr lang="zh-CN" altLang="en-US" sz="28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15" name="文本框 14"/>
          <p:cNvSpPr txBox="1"/>
          <p:nvPr/>
        </p:nvSpPr>
        <p:spPr>
          <a:xfrm>
            <a:off x="1937659" y="3475542"/>
            <a:ext cx="3026228" cy="461665"/>
          </a:xfrm>
          <a:prstGeom prst="rect">
            <a:avLst/>
          </a:prstGeom>
          <a:noFill/>
        </p:spPr>
        <p:txBody>
          <a:bodyPr wrap="square" rtlCol="0">
            <a:spAutoFit/>
          </a:bodyPr>
          <a:lstStyle/>
          <a:p>
            <a:pPr algn="dist"/>
            <a:r>
              <a:rPr lang="en-US" altLang="zh-CN" sz="24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400">
                <a:solidFill>
                  <a:schemeClr val="tx1">
                    <a:lumMod val="85000"/>
                    <a:lumOff val="15000"/>
                  </a:schemeClr>
                </a:solidFill>
                <a:latin typeface="微软雅黑 Light" panose="020B0502040204020203" pitchFamily="34" charset="-122"/>
                <a:ea typeface="微软雅黑 Light" panose="020B0502040204020203" pitchFamily="34" charset="-122"/>
              </a:rPr>
              <a:t>研究内容及思路</a:t>
            </a:r>
            <a:r>
              <a:rPr lang="en-US" altLang="zh-CN" sz="24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4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17" name="椭圆 16"/>
          <p:cNvSpPr/>
          <p:nvPr/>
        </p:nvSpPr>
        <p:spPr>
          <a:xfrm>
            <a:off x="1103085" y="4342585"/>
            <a:ext cx="595085" cy="595085"/>
          </a:xfrm>
          <a:prstGeom prst="ellipse">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8" name="文本框 17"/>
          <p:cNvSpPr txBox="1"/>
          <p:nvPr/>
        </p:nvSpPr>
        <p:spPr>
          <a:xfrm>
            <a:off x="1103085" y="4378516"/>
            <a:ext cx="595085" cy="523220"/>
          </a:xfrm>
          <a:prstGeom prst="rect">
            <a:avLst/>
          </a:prstGeom>
          <a:noFill/>
        </p:spPr>
        <p:txBody>
          <a:bodyPr wrap="square" rtlCol="0">
            <a:spAutoFit/>
          </a:bodyPr>
          <a:lstStyle/>
          <a:p>
            <a:pPr algn="ctr"/>
            <a:r>
              <a:rPr lang="en-US" altLang="zh-CN" sz="2800">
                <a:solidFill>
                  <a:schemeClr val="tx1">
                    <a:lumMod val="85000"/>
                    <a:lumOff val="15000"/>
                  </a:schemeClr>
                </a:solidFill>
                <a:latin typeface="微软雅黑 Light" panose="020B0502040204020203" pitchFamily="34" charset="-122"/>
                <a:ea typeface="微软雅黑 Light" panose="020B0502040204020203" pitchFamily="34" charset="-122"/>
              </a:rPr>
              <a:t>3</a:t>
            </a:r>
            <a:endParaRPr lang="zh-CN" altLang="en-US" sz="28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19" name="文本框 18"/>
          <p:cNvSpPr txBox="1"/>
          <p:nvPr/>
        </p:nvSpPr>
        <p:spPr>
          <a:xfrm>
            <a:off x="1937659" y="4409294"/>
            <a:ext cx="3026228" cy="460375"/>
          </a:xfrm>
          <a:prstGeom prst="rect">
            <a:avLst/>
          </a:prstGeom>
          <a:noFill/>
        </p:spPr>
        <p:txBody>
          <a:bodyPr wrap="square" rtlCol="0">
            <a:spAutoFit/>
          </a:bodyPr>
          <a:lstStyle/>
          <a:p>
            <a:pPr algn="dist"/>
            <a:r>
              <a:rPr lang="en-US" altLang="zh-CN" sz="24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400">
                <a:solidFill>
                  <a:schemeClr val="tx1">
                    <a:lumMod val="85000"/>
                    <a:lumOff val="15000"/>
                  </a:schemeClr>
                </a:solidFill>
                <a:latin typeface="微软雅黑 Light" panose="020B0502040204020203" pitchFamily="34" charset="-122"/>
                <a:ea typeface="微软雅黑 Light" panose="020B0502040204020203" pitchFamily="34" charset="-122"/>
              </a:rPr>
              <a:t>程序运行演示</a:t>
            </a:r>
            <a:r>
              <a:rPr lang="en-US" altLang="zh-CN" sz="24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4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21" name="椭圆 20"/>
          <p:cNvSpPr/>
          <p:nvPr/>
        </p:nvSpPr>
        <p:spPr>
          <a:xfrm>
            <a:off x="1103085" y="5276338"/>
            <a:ext cx="595085" cy="595085"/>
          </a:xfrm>
          <a:prstGeom prst="ellipse">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22" name="文本框 21"/>
          <p:cNvSpPr txBox="1"/>
          <p:nvPr/>
        </p:nvSpPr>
        <p:spPr>
          <a:xfrm>
            <a:off x="1103085" y="5312269"/>
            <a:ext cx="595085" cy="523220"/>
          </a:xfrm>
          <a:prstGeom prst="rect">
            <a:avLst/>
          </a:prstGeom>
          <a:noFill/>
        </p:spPr>
        <p:txBody>
          <a:bodyPr wrap="square" rtlCol="0">
            <a:spAutoFit/>
          </a:bodyPr>
          <a:lstStyle/>
          <a:p>
            <a:pPr algn="ctr"/>
            <a:r>
              <a:rPr lang="en-US" altLang="zh-CN" sz="2800">
                <a:solidFill>
                  <a:schemeClr val="tx1">
                    <a:lumMod val="85000"/>
                    <a:lumOff val="15000"/>
                  </a:schemeClr>
                </a:solidFill>
                <a:latin typeface="微软雅黑 Light" panose="020B0502040204020203" pitchFamily="34" charset="-122"/>
                <a:ea typeface="微软雅黑 Light" panose="020B0502040204020203" pitchFamily="34" charset="-122"/>
              </a:rPr>
              <a:t>4</a:t>
            </a:r>
            <a:endParaRPr lang="zh-CN" altLang="en-US" sz="28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23" name="文本框 22"/>
          <p:cNvSpPr txBox="1"/>
          <p:nvPr/>
        </p:nvSpPr>
        <p:spPr>
          <a:xfrm>
            <a:off x="1937659" y="5343047"/>
            <a:ext cx="3026228" cy="460375"/>
          </a:xfrm>
          <a:prstGeom prst="rect">
            <a:avLst/>
          </a:prstGeom>
          <a:noFill/>
        </p:spPr>
        <p:txBody>
          <a:bodyPr wrap="square" rtlCol="0">
            <a:spAutoFit/>
          </a:bodyPr>
          <a:lstStyle/>
          <a:p>
            <a:pPr algn="dist"/>
            <a:r>
              <a:rPr lang="en-US" altLang="zh-CN" sz="24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400">
                <a:solidFill>
                  <a:schemeClr val="tx1">
                    <a:lumMod val="85000"/>
                    <a:lumOff val="15000"/>
                  </a:schemeClr>
                </a:solidFill>
                <a:latin typeface="微软雅黑 Light" panose="020B0502040204020203" pitchFamily="34" charset="-122"/>
                <a:ea typeface="微软雅黑 Light" panose="020B0502040204020203" pitchFamily="34" charset="-122"/>
              </a:rPr>
              <a:t>总结</a:t>
            </a:r>
            <a:r>
              <a:rPr lang="en-US" altLang="zh-CN" sz="24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4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49148" y="1685068"/>
            <a:ext cx="2554515" cy="1862048"/>
          </a:xfrm>
          <a:prstGeom prst="rect">
            <a:avLst/>
          </a:prstGeom>
          <a:noFill/>
        </p:spPr>
        <p:txBody>
          <a:bodyPr wrap="square" rtlCol="0">
            <a:spAutoFit/>
          </a:bodyPr>
          <a:lstStyle/>
          <a:p>
            <a:pPr algn="ctr"/>
            <a:r>
              <a:rPr lang="en-US" altLang="zh-CN" sz="11500">
                <a:solidFill>
                  <a:schemeClr val="tx1">
                    <a:lumMod val="85000"/>
                    <a:lumOff val="15000"/>
                  </a:schemeClr>
                </a:solidFill>
                <a:latin typeface="微软雅黑 Light" panose="020B0502040204020203" pitchFamily="34" charset="-122"/>
                <a:ea typeface="微软雅黑 Light" panose="020B0502040204020203" pitchFamily="34" charset="-122"/>
              </a:rPr>
              <a:t>·4·</a:t>
            </a:r>
            <a:endParaRPr lang="zh-CN" altLang="en-US" sz="115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2249148" y="3948985"/>
            <a:ext cx="2554515" cy="521970"/>
          </a:xfrm>
          <a:prstGeom prst="rect">
            <a:avLst/>
          </a:prstGeom>
          <a:noFill/>
        </p:spPr>
        <p:txBody>
          <a:bodyPr wrap="square" lIns="0" rIns="0" rtlCol="0">
            <a:spAutoFit/>
          </a:bodyPr>
          <a:lstStyle/>
          <a:p>
            <a:pPr algn="dist"/>
            <a:r>
              <a:rPr lang="zh-CN" altLang="en-US" sz="2800">
                <a:solidFill>
                  <a:schemeClr val="tx1">
                    <a:lumMod val="85000"/>
                    <a:lumOff val="15000"/>
                  </a:schemeClr>
                </a:solidFill>
                <a:latin typeface="微软雅黑 Light" panose="020B0502040204020203" pitchFamily="34" charset="-122"/>
                <a:ea typeface="微软雅黑 Light" panose="020B0502040204020203" pitchFamily="34" charset="-122"/>
              </a:rPr>
              <a:t>总结</a:t>
            </a:r>
          </a:p>
        </p:txBody>
      </p:sp>
      <p:sp>
        <p:nvSpPr>
          <p:cNvPr id="4" name="文本框 3"/>
          <p:cNvSpPr txBox="1"/>
          <p:nvPr/>
        </p:nvSpPr>
        <p:spPr>
          <a:xfrm>
            <a:off x="2249148" y="4485324"/>
            <a:ext cx="2554515" cy="368300"/>
          </a:xfrm>
          <a:prstGeom prst="rect">
            <a:avLst/>
          </a:prstGeom>
          <a:noFill/>
        </p:spPr>
        <p:txBody>
          <a:bodyPr wrap="square" lIns="0" rIns="0" rtlCol="0">
            <a:spAutoFit/>
          </a:bodyPr>
          <a:lstStyle/>
          <a:p>
            <a:pPr algn="ctr"/>
            <a:r>
              <a:rPr lang="en-US" altLang="zh-CN">
                <a:solidFill>
                  <a:schemeClr val="tx1">
                    <a:lumMod val="85000"/>
                    <a:lumOff val="15000"/>
                  </a:schemeClr>
                </a:solidFill>
                <a:latin typeface="微软雅黑 Light" panose="020B0502040204020203" pitchFamily="34" charset="-122"/>
                <a:ea typeface="微软雅黑 Light" panose="020B0502040204020203" pitchFamily="34" charset="-122"/>
              </a:rPr>
              <a:t>Summary</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40011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论文总结</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椭圆 7"/>
          <p:cNvSpPr/>
          <p:nvPr/>
        </p:nvSpPr>
        <p:spPr>
          <a:xfrm>
            <a:off x="905262" y="2759802"/>
            <a:ext cx="1922597" cy="1922597"/>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圆角 8"/>
          <p:cNvSpPr/>
          <p:nvPr/>
        </p:nvSpPr>
        <p:spPr>
          <a:xfrm>
            <a:off x="4749800" y="1007201"/>
            <a:ext cx="6273800" cy="968145"/>
          </a:xfrm>
          <a:prstGeom prst="roundRect">
            <a:avLst>
              <a:gd name="adj" fmla="val 5000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矩形: 圆角 9"/>
          <p:cNvSpPr/>
          <p:nvPr/>
        </p:nvSpPr>
        <p:spPr>
          <a:xfrm>
            <a:off x="4749800" y="2427319"/>
            <a:ext cx="6273800" cy="968145"/>
          </a:xfrm>
          <a:prstGeom prst="roundRect">
            <a:avLst>
              <a:gd name="adj" fmla="val 5000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圆角 10"/>
          <p:cNvSpPr/>
          <p:nvPr/>
        </p:nvSpPr>
        <p:spPr>
          <a:xfrm>
            <a:off x="4749800" y="3847437"/>
            <a:ext cx="6273800" cy="968145"/>
          </a:xfrm>
          <a:prstGeom prst="roundRect">
            <a:avLst>
              <a:gd name="adj" fmla="val 5000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矩形: 圆角 11"/>
          <p:cNvSpPr/>
          <p:nvPr/>
        </p:nvSpPr>
        <p:spPr>
          <a:xfrm>
            <a:off x="4749800" y="5267554"/>
            <a:ext cx="6273800" cy="968145"/>
          </a:xfrm>
          <a:prstGeom prst="roundRect">
            <a:avLst>
              <a:gd name="adj" fmla="val 5000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任意多边形: 形状 12"/>
          <p:cNvSpPr/>
          <p:nvPr/>
        </p:nvSpPr>
        <p:spPr>
          <a:xfrm rot="21289388">
            <a:off x="2559049" y="1714218"/>
            <a:ext cx="2133600" cy="914682"/>
          </a:xfrm>
          <a:custGeom>
            <a:avLst/>
            <a:gdLst>
              <a:gd name="connsiteX0" fmla="*/ 27294 w 2162321"/>
              <a:gd name="connsiteY0" fmla="*/ 1168346 h 1168346"/>
              <a:gd name="connsiteX1" fmla="*/ 255894 w 2162321"/>
              <a:gd name="connsiteY1" fmla="*/ 977846 h 1168346"/>
              <a:gd name="connsiteX2" fmla="*/ 1881494 w 2162321"/>
              <a:gd name="connsiteY2" fmla="*/ 25346 h 1168346"/>
              <a:gd name="connsiteX3" fmla="*/ 2160894 w 2162321"/>
              <a:gd name="connsiteY3" fmla="*/ 253946 h 1168346"/>
              <a:gd name="connsiteX4" fmla="*/ 2160894 w 2162321"/>
              <a:gd name="connsiteY4" fmla="*/ 253946 h 1168346"/>
              <a:gd name="connsiteX0-1" fmla="*/ 39322 w 2172922"/>
              <a:gd name="connsiteY0-2" fmla="*/ 914400 h 914400"/>
              <a:gd name="connsiteX1-3" fmla="*/ 267922 w 2172922"/>
              <a:gd name="connsiteY1-4" fmla="*/ 723900 h 914400"/>
              <a:gd name="connsiteX2-5" fmla="*/ 2172922 w 2172922"/>
              <a:gd name="connsiteY2-6" fmla="*/ 0 h 914400"/>
              <a:gd name="connsiteX3-7" fmla="*/ 2172922 w 2172922"/>
              <a:gd name="connsiteY3-8" fmla="*/ 0 h 914400"/>
              <a:gd name="connsiteX0-9" fmla="*/ 0 w 2133600"/>
              <a:gd name="connsiteY0-10" fmla="*/ 914400 h 914400"/>
              <a:gd name="connsiteX1-11" fmla="*/ 2133600 w 2133600"/>
              <a:gd name="connsiteY1-12" fmla="*/ 0 h 914400"/>
              <a:gd name="connsiteX2-13" fmla="*/ 2133600 w 2133600"/>
              <a:gd name="connsiteY2-14" fmla="*/ 0 h 914400"/>
              <a:gd name="connsiteX0-15" fmla="*/ 0 w 2133600"/>
              <a:gd name="connsiteY0-16" fmla="*/ 914400 h 914400"/>
              <a:gd name="connsiteX1-17" fmla="*/ 2133600 w 2133600"/>
              <a:gd name="connsiteY1-18" fmla="*/ 0 h 914400"/>
              <a:gd name="connsiteX2-19" fmla="*/ 2133600 w 2133600"/>
              <a:gd name="connsiteY2-20" fmla="*/ 0 h 914400"/>
              <a:gd name="connsiteX0-21" fmla="*/ 0 w 2133600"/>
              <a:gd name="connsiteY0-22" fmla="*/ 914400 h 914400"/>
              <a:gd name="connsiteX1-23" fmla="*/ 2133600 w 2133600"/>
              <a:gd name="connsiteY1-24" fmla="*/ 0 h 914400"/>
              <a:gd name="connsiteX2-25" fmla="*/ 2133600 w 2133600"/>
              <a:gd name="connsiteY2-26" fmla="*/ 0 h 914400"/>
              <a:gd name="connsiteX0-27" fmla="*/ 0 w 2133600"/>
              <a:gd name="connsiteY0-28" fmla="*/ 915108 h 915108"/>
              <a:gd name="connsiteX1-29" fmla="*/ 2133600 w 2133600"/>
              <a:gd name="connsiteY1-30" fmla="*/ 708 h 915108"/>
              <a:gd name="connsiteX2-31" fmla="*/ 2133600 w 2133600"/>
              <a:gd name="connsiteY2-32" fmla="*/ 708 h 915108"/>
              <a:gd name="connsiteX0-33" fmla="*/ 0 w 2133600"/>
              <a:gd name="connsiteY0-34" fmla="*/ 914682 h 914682"/>
              <a:gd name="connsiteX1-35" fmla="*/ 2133600 w 2133600"/>
              <a:gd name="connsiteY1-36" fmla="*/ 282 h 914682"/>
              <a:gd name="connsiteX2-37" fmla="*/ 2133600 w 2133600"/>
              <a:gd name="connsiteY2-38" fmla="*/ 282 h 914682"/>
              <a:gd name="connsiteX0-39" fmla="*/ 0 w 2133600"/>
              <a:gd name="connsiteY0-40" fmla="*/ 914682 h 914682"/>
              <a:gd name="connsiteX1-41" fmla="*/ 2133600 w 2133600"/>
              <a:gd name="connsiteY1-42" fmla="*/ 282 h 914682"/>
              <a:gd name="connsiteX2-43" fmla="*/ 2133600 w 2133600"/>
              <a:gd name="connsiteY2-44" fmla="*/ 282 h 914682"/>
            </a:gdLst>
            <a:ahLst/>
            <a:cxnLst>
              <a:cxn ang="0">
                <a:pos x="connsiteX0-1" y="connsiteY0-2"/>
              </a:cxn>
              <a:cxn ang="0">
                <a:pos x="connsiteX1-3" y="connsiteY1-4"/>
              </a:cxn>
              <a:cxn ang="0">
                <a:pos x="connsiteX2-5" y="connsiteY2-6"/>
              </a:cxn>
            </a:cxnLst>
            <a:rect l="l" t="t" r="r" b="b"/>
            <a:pathLst>
              <a:path w="2133600" h="914682">
                <a:moveTo>
                  <a:pt x="0" y="914682"/>
                </a:moveTo>
                <a:cubicBezTo>
                  <a:pt x="381000" y="406682"/>
                  <a:pt x="1346200" y="-12418"/>
                  <a:pt x="2133600" y="282"/>
                </a:cubicBezTo>
                <a:lnTo>
                  <a:pt x="2133600" y="282"/>
                </a:lnTo>
              </a:path>
            </a:pathLst>
          </a:custGeom>
          <a:noFill/>
          <a:ln w="19050">
            <a:solidFill>
              <a:srgbClr val="C57D3F"/>
            </a:solidFill>
            <a:prstDash val="dash"/>
            <a:tailEnd type="arrow"/>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p:cNvSpPr/>
          <p:nvPr/>
        </p:nvSpPr>
        <p:spPr>
          <a:xfrm rot="310612" flipV="1">
            <a:off x="2559049" y="4711312"/>
            <a:ext cx="2133600" cy="914682"/>
          </a:xfrm>
          <a:custGeom>
            <a:avLst/>
            <a:gdLst>
              <a:gd name="connsiteX0" fmla="*/ 27294 w 2162321"/>
              <a:gd name="connsiteY0" fmla="*/ 1168346 h 1168346"/>
              <a:gd name="connsiteX1" fmla="*/ 255894 w 2162321"/>
              <a:gd name="connsiteY1" fmla="*/ 977846 h 1168346"/>
              <a:gd name="connsiteX2" fmla="*/ 1881494 w 2162321"/>
              <a:gd name="connsiteY2" fmla="*/ 25346 h 1168346"/>
              <a:gd name="connsiteX3" fmla="*/ 2160894 w 2162321"/>
              <a:gd name="connsiteY3" fmla="*/ 253946 h 1168346"/>
              <a:gd name="connsiteX4" fmla="*/ 2160894 w 2162321"/>
              <a:gd name="connsiteY4" fmla="*/ 253946 h 1168346"/>
              <a:gd name="connsiteX0-1" fmla="*/ 39322 w 2172922"/>
              <a:gd name="connsiteY0-2" fmla="*/ 914400 h 914400"/>
              <a:gd name="connsiteX1-3" fmla="*/ 267922 w 2172922"/>
              <a:gd name="connsiteY1-4" fmla="*/ 723900 h 914400"/>
              <a:gd name="connsiteX2-5" fmla="*/ 2172922 w 2172922"/>
              <a:gd name="connsiteY2-6" fmla="*/ 0 h 914400"/>
              <a:gd name="connsiteX3-7" fmla="*/ 2172922 w 2172922"/>
              <a:gd name="connsiteY3-8" fmla="*/ 0 h 914400"/>
              <a:gd name="connsiteX0-9" fmla="*/ 0 w 2133600"/>
              <a:gd name="connsiteY0-10" fmla="*/ 914400 h 914400"/>
              <a:gd name="connsiteX1-11" fmla="*/ 2133600 w 2133600"/>
              <a:gd name="connsiteY1-12" fmla="*/ 0 h 914400"/>
              <a:gd name="connsiteX2-13" fmla="*/ 2133600 w 2133600"/>
              <a:gd name="connsiteY2-14" fmla="*/ 0 h 914400"/>
              <a:gd name="connsiteX0-15" fmla="*/ 0 w 2133600"/>
              <a:gd name="connsiteY0-16" fmla="*/ 914400 h 914400"/>
              <a:gd name="connsiteX1-17" fmla="*/ 2133600 w 2133600"/>
              <a:gd name="connsiteY1-18" fmla="*/ 0 h 914400"/>
              <a:gd name="connsiteX2-19" fmla="*/ 2133600 w 2133600"/>
              <a:gd name="connsiteY2-20" fmla="*/ 0 h 914400"/>
              <a:gd name="connsiteX0-21" fmla="*/ 0 w 2133600"/>
              <a:gd name="connsiteY0-22" fmla="*/ 914400 h 914400"/>
              <a:gd name="connsiteX1-23" fmla="*/ 2133600 w 2133600"/>
              <a:gd name="connsiteY1-24" fmla="*/ 0 h 914400"/>
              <a:gd name="connsiteX2-25" fmla="*/ 2133600 w 2133600"/>
              <a:gd name="connsiteY2-26" fmla="*/ 0 h 914400"/>
              <a:gd name="connsiteX0-27" fmla="*/ 0 w 2133600"/>
              <a:gd name="connsiteY0-28" fmla="*/ 915108 h 915108"/>
              <a:gd name="connsiteX1-29" fmla="*/ 2133600 w 2133600"/>
              <a:gd name="connsiteY1-30" fmla="*/ 708 h 915108"/>
              <a:gd name="connsiteX2-31" fmla="*/ 2133600 w 2133600"/>
              <a:gd name="connsiteY2-32" fmla="*/ 708 h 915108"/>
              <a:gd name="connsiteX0-33" fmla="*/ 0 w 2133600"/>
              <a:gd name="connsiteY0-34" fmla="*/ 914682 h 914682"/>
              <a:gd name="connsiteX1-35" fmla="*/ 2133600 w 2133600"/>
              <a:gd name="connsiteY1-36" fmla="*/ 282 h 914682"/>
              <a:gd name="connsiteX2-37" fmla="*/ 2133600 w 2133600"/>
              <a:gd name="connsiteY2-38" fmla="*/ 282 h 914682"/>
              <a:gd name="connsiteX0-39" fmla="*/ 0 w 2133600"/>
              <a:gd name="connsiteY0-40" fmla="*/ 914682 h 914682"/>
              <a:gd name="connsiteX1-41" fmla="*/ 2133600 w 2133600"/>
              <a:gd name="connsiteY1-42" fmla="*/ 282 h 914682"/>
              <a:gd name="connsiteX2-43" fmla="*/ 2133600 w 2133600"/>
              <a:gd name="connsiteY2-44" fmla="*/ 282 h 914682"/>
            </a:gdLst>
            <a:ahLst/>
            <a:cxnLst>
              <a:cxn ang="0">
                <a:pos x="connsiteX0-1" y="connsiteY0-2"/>
              </a:cxn>
              <a:cxn ang="0">
                <a:pos x="connsiteX1-3" y="connsiteY1-4"/>
              </a:cxn>
              <a:cxn ang="0">
                <a:pos x="connsiteX2-5" y="connsiteY2-6"/>
              </a:cxn>
            </a:cxnLst>
            <a:rect l="l" t="t" r="r" b="b"/>
            <a:pathLst>
              <a:path w="2133600" h="914682">
                <a:moveTo>
                  <a:pt x="0" y="914682"/>
                </a:moveTo>
                <a:cubicBezTo>
                  <a:pt x="381000" y="406682"/>
                  <a:pt x="1346200" y="-12418"/>
                  <a:pt x="2133600" y="282"/>
                </a:cubicBezTo>
                <a:lnTo>
                  <a:pt x="2133600" y="282"/>
                </a:lnTo>
              </a:path>
            </a:pathLst>
          </a:custGeom>
          <a:noFill/>
          <a:ln w="19050">
            <a:solidFill>
              <a:srgbClr val="C57D3F"/>
            </a:solidFill>
            <a:prstDash val="dash"/>
            <a:tailEnd type="arrow"/>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形状 14"/>
          <p:cNvSpPr/>
          <p:nvPr/>
        </p:nvSpPr>
        <p:spPr>
          <a:xfrm rot="1244883">
            <a:off x="3120235" y="2759730"/>
            <a:ext cx="1398803" cy="914682"/>
          </a:xfrm>
          <a:custGeom>
            <a:avLst/>
            <a:gdLst>
              <a:gd name="connsiteX0" fmla="*/ 27294 w 2162321"/>
              <a:gd name="connsiteY0" fmla="*/ 1168346 h 1168346"/>
              <a:gd name="connsiteX1" fmla="*/ 255894 w 2162321"/>
              <a:gd name="connsiteY1" fmla="*/ 977846 h 1168346"/>
              <a:gd name="connsiteX2" fmla="*/ 1881494 w 2162321"/>
              <a:gd name="connsiteY2" fmla="*/ 25346 h 1168346"/>
              <a:gd name="connsiteX3" fmla="*/ 2160894 w 2162321"/>
              <a:gd name="connsiteY3" fmla="*/ 253946 h 1168346"/>
              <a:gd name="connsiteX4" fmla="*/ 2160894 w 2162321"/>
              <a:gd name="connsiteY4" fmla="*/ 253946 h 1168346"/>
              <a:gd name="connsiteX0-1" fmla="*/ 39322 w 2172922"/>
              <a:gd name="connsiteY0-2" fmla="*/ 914400 h 914400"/>
              <a:gd name="connsiteX1-3" fmla="*/ 267922 w 2172922"/>
              <a:gd name="connsiteY1-4" fmla="*/ 723900 h 914400"/>
              <a:gd name="connsiteX2-5" fmla="*/ 2172922 w 2172922"/>
              <a:gd name="connsiteY2-6" fmla="*/ 0 h 914400"/>
              <a:gd name="connsiteX3-7" fmla="*/ 2172922 w 2172922"/>
              <a:gd name="connsiteY3-8" fmla="*/ 0 h 914400"/>
              <a:gd name="connsiteX0-9" fmla="*/ 0 w 2133600"/>
              <a:gd name="connsiteY0-10" fmla="*/ 914400 h 914400"/>
              <a:gd name="connsiteX1-11" fmla="*/ 2133600 w 2133600"/>
              <a:gd name="connsiteY1-12" fmla="*/ 0 h 914400"/>
              <a:gd name="connsiteX2-13" fmla="*/ 2133600 w 2133600"/>
              <a:gd name="connsiteY2-14" fmla="*/ 0 h 914400"/>
              <a:gd name="connsiteX0-15" fmla="*/ 0 w 2133600"/>
              <a:gd name="connsiteY0-16" fmla="*/ 914400 h 914400"/>
              <a:gd name="connsiteX1-17" fmla="*/ 2133600 w 2133600"/>
              <a:gd name="connsiteY1-18" fmla="*/ 0 h 914400"/>
              <a:gd name="connsiteX2-19" fmla="*/ 2133600 w 2133600"/>
              <a:gd name="connsiteY2-20" fmla="*/ 0 h 914400"/>
              <a:gd name="connsiteX0-21" fmla="*/ 0 w 2133600"/>
              <a:gd name="connsiteY0-22" fmla="*/ 914400 h 914400"/>
              <a:gd name="connsiteX1-23" fmla="*/ 2133600 w 2133600"/>
              <a:gd name="connsiteY1-24" fmla="*/ 0 h 914400"/>
              <a:gd name="connsiteX2-25" fmla="*/ 2133600 w 2133600"/>
              <a:gd name="connsiteY2-26" fmla="*/ 0 h 914400"/>
              <a:gd name="connsiteX0-27" fmla="*/ 0 w 2133600"/>
              <a:gd name="connsiteY0-28" fmla="*/ 915108 h 915108"/>
              <a:gd name="connsiteX1-29" fmla="*/ 2133600 w 2133600"/>
              <a:gd name="connsiteY1-30" fmla="*/ 708 h 915108"/>
              <a:gd name="connsiteX2-31" fmla="*/ 2133600 w 2133600"/>
              <a:gd name="connsiteY2-32" fmla="*/ 708 h 915108"/>
              <a:gd name="connsiteX0-33" fmla="*/ 0 w 2133600"/>
              <a:gd name="connsiteY0-34" fmla="*/ 914682 h 914682"/>
              <a:gd name="connsiteX1-35" fmla="*/ 2133600 w 2133600"/>
              <a:gd name="connsiteY1-36" fmla="*/ 282 h 914682"/>
              <a:gd name="connsiteX2-37" fmla="*/ 2133600 w 2133600"/>
              <a:gd name="connsiteY2-38" fmla="*/ 282 h 914682"/>
              <a:gd name="connsiteX0-39" fmla="*/ 0 w 2133600"/>
              <a:gd name="connsiteY0-40" fmla="*/ 914682 h 914682"/>
              <a:gd name="connsiteX1-41" fmla="*/ 2133600 w 2133600"/>
              <a:gd name="connsiteY1-42" fmla="*/ 282 h 914682"/>
              <a:gd name="connsiteX2-43" fmla="*/ 2133600 w 2133600"/>
              <a:gd name="connsiteY2-44" fmla="*/ 282 h 914682"/>
            </a:gdLst>
            <a:ahLst/>
            <a:cxnLst>
              <a:cxn ang="0">
                <a:pos x="connsiteX0-1" y="connsiteY0-2"/>
              </a:cxn>
              <a:cxn ang="0">
                <a:pos x="connsiteX1-3" y="connsiteY1-4"/>
              </a:cxn>
              <a:cxn ang="0">
                <a:pos x="connsiteX2-5" y="connsiteY2-6"/>
              </a:cxn>
            </a:cxnLst>
            <a:rect l="l" t="t" r="r" b="b"/>
            <a:pathLst>
              <a:path w="2133600" h="914682">
                <a:moveTo>
                  <a:pt x="0" y="914682"/>
                </a:moveTo>
                <a:cubicBezTo>
                  <a:pt x="381000" y="406682"/>
                  <a:pt x="1346200" y="-12418"/>
                  <a:pt x="2133600" y="282"/>
                </a:cubicBezTo>
                <a:lnTo>
                  <a:pt x="2133600" y="282"/>
                </a:lnTo>
              </a:path>
            </a:pathLst>
          </a:custGeom>
          <a:noFill/>
          <a:ln w="19050">
            <a:solidFill>
              <a:srgbClr val="C57D3F"/>
            </a:solidFill>
            <a:prstDash val="dash"/>
            <a:tailEnd type="arrow"/>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p:nvSpPr>
        <p:spPr>
          <a:xfrm rot="20355117" flipV="1">
            <a:off x="3120235" y="3600966"/>
            <a:ext cx="1398803" cy="914682"/>
          </a:xfrm>
          <a:custGeom>
            <a:avLst/>
            <a:gdLst>
              <a:gd name="connsiteX0" fmla="*/ 27294 w 2162321"/>
              <a:gd name="connsiteY0" fmla="*/ 1168346 h 1168346"/>
              <a:gd name="connsiteX1" fmla="*/ 255894 w 2162321"/>
              <a:gd name="connsiteY1" fmla="*/ 977846 h 1168346"/>
              <a:gd name="connsiteX2" fmla="*/ 1881494 w 2162321"/>
              <a:gd name="connsiteY2" fmla="*/ 25346 h 1168346"/>
              <a:gd name="connsiteX3" fmla="*/ 2160894 w 2162321"/>
              <a:gd name="connsiteY3" fmla="*/ 253946 h 1168346"/>
              <a:gd name="connsiteX4" fmla="*/ 2160894 w 2162321"/>
              <a:gd name="connsiteY4" fmla="*/ 253946 h 1168346"/>
              <a:gd name="connsiteX0-1" fmla="*/ 39322 w 2172922"/>
              <a:gd name="connsiteY0-2" fmla="*/ 914400 h 914400"/>
              <a:gd name="connsiteX1-3" fmla="*/ 267922 w 2172922"/>
              <a:gd name="connsiteY1-4" fmla="*/ 723900 h 914400"/>
              <a:gd name="connsiteX2-5" fmla="*/ 2172922 w 2172922"/>
              <a:gd name="connsiteY2-6" fmla="*/ 0 h 914400"/>
              <a:gd name="connsiteX3-7" fmla="*/ 2172922 w 2172922"/>
              <a:gd name="connsiteY3-8" fmla="*/ 0 h 914400"/>
              <a:gd name="connsiteX0-9" fmla="*/ 0 w 2133600"/>
              <a:gd name="connsiteY0-10" fmla="*/ 914400 h 914400"/>
              <a:gd name="connsiteX1-11" fmla="*/ 2133600 w 2133600"/>
              <a:gd name="connsiteY1-12" fmla="*/ 0 h 914400"/>
              <a:gd name="connsiteX2-13" fmla="*/ 2133600 w 2133600"/>
              <a:gd name="connsiteY2-14" fmla="*/ 0 h 914400"/>
              <a:gd name="connsiteX0-15" fmla="*/ 0 w 2133600"/>
              <a:gd name="connsiteY0-16" fmla="*/ 914400 h 914400"/>
              <a:gd name="connsiteX1-17" fmla="*/ 2133600 w 2133600"/>
              <a:gd name="connsiteY1-18" fmla="*/ 0 h 914400"/>
              <a:gd name="connsiteX2-19" fmla="*/ 2133600 w 2133600"/>
              <a:gd name="connsiteY2-20" fmla="*/ 0 h 914400"/>
              <a:gd name="connsiteX0-21" fmla="*/ 0 w 2133600"/>
              <a:gd name="connsiteY0-22" fmla="*/ 914400 h 914400"/>
              <a:gd name="connsiteX1-23" fmla="*/ 2133600 w 2133600"/>
              <a:gd name="connsiteY1-24" fmla="*/ 0 h 914400"/>
              <a:gd name="connsiteX2-25" fmla="*/ 2133600 w 2133600"/>
              <a:gd name="connsiteY2-26" fmla="*/ 0 h 914400"/>
              <a:gd name="connsiteX0-27" fmla="*/ 0 w 2133600"/>
              <a:gd name="connsiteY0-28" fmla="*/ 915108 h 915108"/>
              <a:gd name="connsiteX1-29" fmla="*/ 2133600 w 2133600"/>
              <a:gd name="connsiteY1-30" fmla="*/ 708 h 915108"/>
              <a:gd name="connsiteX2-31" fmla="*/ 2133600 w 2133600"/>
              <a:gd name="connsiteY2-32" fmla="*/ 708 h 915108"/>
              <a:gd name="connsiteX0-33" fmla="*/ 0 w 2133600"/>
              <a:gd name="connsiteY0-34" fmla="*/ 914682 h 914682"/>
              <a:gd name="connsiteX1-35" fmla="*/ 2133600 w 2133600"/>
              <a:gd name="connsiteY1-36" fmla="*/ 282 h 914682"/>
              <a:gd name="connsiteX2-37" fmla="*/ 2133600 w 2133600"/>
              <a:gd name="connsiteY2-38" fmla="*/ 282 h 914682"/>
              <a:gd name="connsiteX0-39" fmla="*/ 0 w 2133600"/>
              <a:gd name="connsiteY0-40" fmla="*/ 914682 h 914682"/>
              <a:gd name="connsiteX1-41" fmla="*/ 2133600 w 2133600"/>
              <a:gd name="connsiteY1-42" fmla="*/ 282 h 914682"/>
              <a:gd name="connsiteX2-43" fmla="*/ 2133600 w 2133600"/>
              <a:gd name="connsiteY2-44" fmla="*/ 282 h 914682"/>
            </a:gdLst>
            <a:ahLst/>
            <a:cxnLst>
              <a:cxn ang="0">
                <a:pos x="connsiteX0-1" y="connsiteY0-2"/>
              </a:cxn>
              <a:cxn ang="0">
                <a:pos x="connsiteX1-3" y="connsiteY1-4"/>
              </a:cxn>
              <a:cxn ang="0">
                <a:pos x="connsiteX2-5" y="connsiteY2-6"/>
              </a:cxn>
            </a:cxnLst>
            <a:rect l="l" t="t" r="r" b="b"/>
            <a:pathLst>
              <a:path w="2133600" h="914682">
                <a:moveTo>
                  <a:pt x="0" y="914682"/>
                </a:moveTo>
                <a:cubicBezTo>
                  <a:pt x="381000" y="406682"/>
                  <a:pt x="1346200" y="-12418"/>
                  <a:pt x="2133600" y="282"/>
                </a:cubicBezTo>
                <a:lnTo>
                  <a:pt x="2133600" y="282"/>
                </a:lnTo>
              </a:path>
            </a:pathLst>
          </a:custGeom>
          <a:noFill/>
          <a:ln w="19050">
            <a:solidFill>
              <a:srgbClr val="C57D3F"/>
            </a:solidFill>
            <a:prstDash val="dash"/>
            <a:tailEnd type="arrow"/>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22"/>
          <p:cNvSpPr txBox="1"/>
          <p:nvPr/>
        </p:nvSpPr>
        <p:spPr>
          <a:xfrm flipH="1">
            <a:off x="6443794" y="1196801"/>
            <a:ext cx="4440105" cy="349250"/>
          </a:xfrm>
          <a:prstGeom prst="rect">
            <a:avLst/>
          </a:prstGeom>
          <a:noFill/>
          <a:ln w="9525">
            <a:noFill/>
            <a:miter/>
          </a:ln>
          <a:effectLst>
            <a:outerShdw sx="999" sy="999" algn="ctr" rotWithShape="0">
              <a:srgbClr val="000000"/>
            </a:outerShdw>
          </a:effectLst>
        </p:spPr>
        <p:txBody>
          <a:bodyPr wrap="square" anchor="t">
            <a:spAutoFit/>
          </a:bodyPr>
          <a:lstStyle/>
          <a:p>
            <a:pPr lvl="0" algn="just">
              <a:lnSpc>
                <a:spcPct val="120000"/>
              </a:lnSpc>
            </a:pPr>
            <a:r>
              <a:rPr lang="zh-CN" altLang="en-US"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通过本次课程设计我们学会了如何使用编译器</a:t>
            </a:r>
            <a:r>
              <a:rPr lang="en-US" altLang="zh-CN"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GCC</a:t>
            </a:r>
          </a:p>
        </p:txBody>
      </p:sp>
      <p:sp>
        <p:nvSpPr>
          <p:cNvPr id="18" name="文本框 22"/>
          <p:cNvSpPr txBox="1"/>
          <p:nvPr/>
        </p:nvSpPr>
        <p:spPr>
          <a:xfrm flipH="1">
            <a:off x="6443794" y="2616919"/>
            <a:ext cx="4440105" cy="349250"/>
          </a:xfrm>
          <a:prstGeom prst="rect">
            <a:avLst/>
          </a:prstGeom>
          <a:noFill/>
          <a:ln w="9525">
            <a:noFill/>
            <a:miter/>
          </a:ln>
          <a:effectLst>
            <a:outerShdw sx="999" sy="999" algn="ctr" rotWithShape="0">
              <a:srgbClr val="000000"/>
            </a:outerShdw>
          </a:effectLst>
        </p:spPr>
        <p:txBody>
          <a:bodyPr wrap="square" anchor="t">
            <a:spAutoFit/>
          </a:bodyPr>
          <a:lstStyle/>
          <a:p>
            <a:pPr lvl="0" algn="just">
              <a:lnSpc>
                <a:spcPct val="120000"/>
              </a:lnSpc>
            </a:pPr>
            <a:r>
              <a:rPr lang="zh-CN" altLang="en-US"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了解并实践了基于</a:t>
            </a:r>
            <a:r>
              <a:rPr lang="en-US" altLang="zh-CN"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TCP</a:t>
            </a:r>
            <a:r>
              <a:rPr lang="zh-CN" altLang="en-US"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协议的套接字编程</a:t>
            </a:r>
          </a:p>
        </p:txBody>
      </p:sp>
      <p:sp>
        <p:nvSpPr>
          <p:cNvPr id="19" name="文本框 22"/>
          <p:cNvSpPr txBox="1"/>
          <p:nvPr/>
        </p:nvSpPr>
        <p:spPr>
          <a:xfrm flipH="1">
            <a:off x="6443794" y="4037037"/>
            <a:ext cx="4440105" cy="349250"/>
          </a:xfrm>
          <a:prstGeom prst="rect">
            <a:avLst/>
          </a:prstGeom>
          <a:noFill/>
          <a:ln w="9525">
            <a:noFill/>
            <a:miter/>
          </a:ln>
          <a:effectLst>
            <a:outerShdw sx="999" sy="999" algn="ctr" rotWithShape="0">
              <a:srgbClr val="000000"/>
            </a:outerShdw>
          </a:effectLst>
        </p:spPr>
        <p:txBody>
          <a:bodyPr wrap="square" anchor="t">
            <a:spAutoFit/>
          </a:bodyPr>
          <a:lstStyle/>
          <a:p>
            <a:pPr lvl="0" algn="just">
              <a:lnSpc>
                <a:spcPct val="120000"/>
              </a:lnSpc>
            </a:pPr>
            <a:r>
              <a:rPr lang="zh-CN" altLang="en-US"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了解掌握</a:t>
            </a:r>
            <a:r>
              <a:rPr lang="en-US" altLang="zh-CN"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epoll</a:t>
            </a:r>
            <a:r>
              <a:rPr lang="zh-CN" altLang="en-US"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非阻塞处理数据的方式</a:t>
            </a:r>
          </a:p>
        </p:txBody>
      </p:sp>
      <p:sp>
        <p:nvSpPr>
          <p:cNvPr id="20" name="文本框 22"/>
          <p:cNvSpPr txBox="1"/>
          <p:nvPr/>
        </p:nvSpPr>
        <p:spPr>
          <a:xfrm flipH="1">
            <a:off x="6443794" y="5457155"/>
            <a:ext cx="4440105" cy="349250"/>
          </a:xfrm>
          <a:prstGeom prst="rect">
            <a:avLst/>
          </a:prstGeom>
          <a:noFill/>
          <a:ln w="9525">
            <a:noFill/>
            <a:miter/>
          </a:ln>
          <a:effectLst>
            <a:outerShdw sx="999" sy="999" algn="ctr" rotWithShape="0">
              <a:srgbClr val="000000"/>
            </a:outerShdw>
          </a:effectLst>
        </p:spPr>
        <p:txBody>
          <a:bodyPr wrap="square" anchor="t">
            <a:spAutoFit/>
          </a:bodyPr>
          <a:lstStyle/>
          <a:p>
            <a:pPr lvl="0" algn="just">
              <a:lnSpc>
                <a:spcPct val="120000"/>
              </a:lnSpc>
            </a:pPr>
            <a:r>
              <a:rPr lang="zh-CN" altLang="en-US"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熟悉</a:t>
            </a:r>
            <a:r>
              <a:rPr lang="en-US" altLang="zh-CN"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Socket</a:t>
            </a:r>
            <a:r>
              <a:rPr lang="zh-CN" altLang="en-US" sz="1400">
                <a:solidFill>
                  <a:schemeClr val="tx1">
                    <a:lumMod val="85000"/>
                    <a:lumOff val="15000"/>
                  </a:schemeClr>
                </a:solidFill>
                <a:latin typeface="微软雅黑 Light" panose="020B0502040204020203" pitchFamily="34" charset="-122"/>
                <a:ea typeface="微软雅黑 Light" panose="020B0502040204020203" pitchFamily="34" charset="-122"/>
                <a:sym typeface="宋体" panose="02010600030101010101" pitchFamily="2" charset="-122"/>
              </a:rPr>
              <a:t>的建立、配置、连接、数据收发</a:t>
            </a:r>
          </a:p>
        </p:txBody>
      </p:sp>
      <p:sp>
        <p:nvSpPr>
          <p:cNvPr id="21" name="share_302377"/>
          <p:cNvSpPr>
            <a:spLocks noChangeAspect="1"/>
          </p:cNvSpPr>
          <p:nvPr/>
        </p:nvSpPr>
        <p:spPr bwMode="auto">
          <a:xfrm>
            <a:off x="1303629" y="3192486"/>
            <a:ext cx="1105138" cy="1103468"/>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 name="connsiteX128" fmla="*/ 373273 h 605239"/>
              <a:gd name="connsiteY128" fmla="*/ 373273 h 605239"/>
              <a:gd name="connsiteX129" fmla="*/ 373273 h 605239"/>
              <a:gd name="connsiteY129" fmla="*/ 373273 h 605239"/>
              <a:gd name="connsiteX130" fmla="*/ 373273 h 605239"/>
              <a:gd name="connsiteY130" fmla="*/ 373273 h 605239"/>
              <a:gd name="connsiteX131" fmla="*/ 373273 h 605239"/>
              <a:gd name="connsiteY131" fmla="*/ 373273 h 605239"/>
              <a:gd name="connsiteX132" fmla="*/ 373273 h 605239"/>
              <a:gd name="connsiteY132" fmla="*/ 373273 h 605239"/>
              <a:gd name="connsiteX133" fmla="*/ 373273 h 605239"/>
              <a:gd name="connsiteY133" fmla="*/ 373273 h 605239"/>
              <a:gd name="connsiteX134" fmla="*/ 373273 h 605239"/>
              <a:gd name="connsiteY134" fmla="*/ 373273 h 605239"/>
              <a:gd name="connsiteX135" fmla="*/ 373273 h 605239"/>
              <a:gd name="connsiteY135" fmla="*/ 373273 h 605239"/>
              <a:gd name="connsiteX136" fmla="*/ 373273 h 605239"/>
              <a:gd name="connsiteY136" fmla="*/ 373273 h 605239"/>
              <a:gd name="connsiteX137" fmla="*/ 373273 h 605239"/>
              <a:gd name="connsiteY137" fmla="*/ 373273 h 605239"/>
              <a:gd name="connsiteX138" fmla="*/ 373273 h 605239"/>
              <a:gd name="connsiteY138" fmla="*/ 373273 h 605239"/>
              <a:gd name="connsiteX139" fmla="*/ 373273 h 605239"/>
              <a:gd name="connsiteY139" fmla="*/ 373273 h 605239"/>
              <a:gd name="connsiteX140" fmla="*/ 373273 h 605239"/>
              <a:gd name="connsiteY140" fmla="*/ 373273 h 605239"/>
              <a:gd name="connsiteX141" fmla="*/ 373273 h 605239"/>
              <a:gd name="connsiteY141" fmla="*/ 373273 h 605239"/>
              <a:gd name="connsiteX142" fmla="*/ 373273 h 605239"/>
              <a:gd name="connsiteY142" fmla="*/ 373273 h 605239"/>
              <a:gd name="connsiteX143" fmla="*/ 373273 h 605239"/>
              <a:gd name="connsiteY143" fmla="*/ 373273 h 605239"/>
              <a:gd name="connsiteX144" fmla="*/ 373273 h 605239"/>
              <a:gd name="connsiteY144" fmla="*/ 373273 h 605239"/>
              <a:gd name="connsiteX145" fmla="*/ 373273 h 605239"/>
              <a:gd name="connsiteY145" fmla="*/ 373273 h 605239"/>
              <a:gd name="connsiteX146" fmla="*/ 373273 h 605239"/>
              <a:gd name="connsiteY146" fmla="*/ 373273 h 605239"/>
              <a:gd name="connsiteX147" fmla="*/ 373273 h 605239"/>
              <a:gd name="connsiteY147" fmla="*/ 373273 h 605239"/>
              <a:gd name="connsiteX148" fmla="*/ 373273 h 605239"/>
              <a:gd name="connsiteY148" fmla="*/ 373273 h 605239"/>
              <a:gd name="connsiteX149" fmla="*/ 373273 h 605239"/>
              <a:gd name="connsiteY149" fmla="*/ 373273 h 605239"/>
              <a:gd name="connsiteX150" fmla="*/ 373273 h 605239"/>
              <a:gd name="connsiteY150" fmla="*/ 373273 h 605239"/>
              <a:gd name="connsiteX151" fmla="*/ 373273 h 605239"/>
              <a:gd name="connsiteY151" fmla="*/ 373273 h 605239"/>
              <a:gd name="connsiteX152" fmla="*/ 373273 h 605239"/>
              <a:gd name="connsiteY152" fmla="*/ 373273 h 605239"/>
              <a:gd name="connsiteX153" fmla="*/ 373273 h 605239"/>
              <a:gd name="connsiteY153" fmla="*/ 373273 h 605239"/>
              <a:gd name="connsiteX154" fmla="*/ 373273 h 605239"/>
              <a:gd name="connsiteY154" fmla="*/ 373273 h 605239"/>
              <a:gd name="connsiteX155" fmla="*/ 373273 h 605239"/>
              <a:gd name="connsiteY155" fmla="*/ 373273 h 605239"/>
              <a:gd name="connsiteX156" fmla="*/ 373273 h 605239"/>
              <a:gd name="connsiteY156" fmla="*/ 373273 h 605239"/>
              <a:gd name="connsiteX157" fmla="*/ 373273 h 605239"/>
              <a:gd name="connsiteY157" fmla="*/ 373273 h 605239"/>
              <a:gd name="connsiteX158" fmla="*/ 373273 h 605239"/>
              <a:gd name="connsiteY158" fmla="*/ 373273 h 605239"/>
              <a:gd name="connsiteX159" fmla="*/ 373273 h 605239"/>
              <a:gd name="connsiteY159" fmla="*/ 373273 h 605239"/>
              <a:gd name="connsiteX160" fmla="*/ 373273 h 605239"/>
              <a:gd name="connsiteY160" fmla="*/ 373273 h 605239"/>
              <a:gd name="connsiteX161" fmla="*/ 373273 h 605239"/>
              <a:gd name="connsiteY161" fmla="*/ 373273 h 605239"/>
              <a:gd name="connsiteX162" fmla="*/ 373273 h 605239"/>
              <a:gd name="connsiteY162" fmla="*/ 373273 h 605239"/>
              <a:gd name="connsiteX163" fmla="*/ 373273 h 605239"/>
              <a:gd name="connsiteY163" fmla="*/ 373273 h 605239"/>
              <a:gd name="connsiteX164" fmla="*/ 373273 h 605239"/>
              <a:gd name="connsiteY164" fmla="*/ 373273 h 605239"/>
              <a:gd name="connsiteX165" fmla="*/ 373273 h 605239"/>
              <a:gd name="connsiteY165" fmla="*/ 373273 h 605239"/>
              <a:gd name="connsiteX166" fmla="*/ 373273 h 605239"/>
              <a:gd name="connsiteY166" fmla="*/ 373273 h 605239"/>
              <a:gd name="connsiteX167" fmla="*/ 373273 h 605239"/>
              <a:gd name="connsiteY167" fmla="*/ 373273 h 605239"/>
              <a:gd name="connsiteX168" fmla="*/ 373273 h 605239"/>
              <a:gd name="connsiteY168" fmla="*/ 373273 h 605239"/>
              <a:gd name="connsiteX169" fmla="*/ 373273 h 605239"/>
              <a:gd name="connsiteY169" fmla="*/ 373273 h 605239"/>
              <a:gd name="connsiteX170" fmla="*/ 373273 h 605239"/>
              <a:gd name="connsiteY170" fmla="*/ 373273 h 605239"/>
              <a:gd name="connsiteX171" fmla="*/ 373273 h 605239"/>
              <a:gd name="connsiteY171" fmla="*/ 373273 h 605239"/>
              <a:gd name="connsiteX172" fmla="*/ 373273 h 605239"/>
              <a:gd name="connsiteY172" fmla="*/ 373273 h 605239"/>
              <a:gd name="connsiteX173" fmla="*/ 373273 h 605239"/>
              <a:gd name="connsiteY173" fmla="*/ 373273 h 605239"/>
              <a:gd name="connsiteX174" fmla="*/ 373273 h 605239"/>
              <a:gd name="connsiteY174" fmla="*/ 373273 h 605239"/>
              <a:gd name="connsiteX175" fmla="*/ 373273 h 605239"/>
              <a:gd name="connsiteY175" fmla="*/ 373273 h 605239"/>
              <a:gd name="connsiteX176" fmla="*/ 373273 h 605239"/>
              <a:gd name="connsiteY176" fmla="*/ 373273 h 605239"/>
              <a:gd name="connsiteX177" fmla="*/ 373273 h 605239"/>
              <a:gd name="connsiteY177" fmla="*/ 373273 h 605239"/>
              <a:gd name="connsiteX178" fmla="*/ 373273 h 605239"/>
              <a:gd name="connsiteY178" fmla="*/ 373273 h 605239"/>
              <a:gd name="connsiteX179" fmla="*/ 373273 h 605239"/>
              <a:gd name="connsiteY179" fmla="*/ 373273 h 605239"/>
              <a:gd name="connsiteX180" fmla="*/ 373273 h 605239"/>
              <a:gd name="connsiteY180" fmla="*/ 373273 h 605239"/>
              <a:gd name="connsiteX181" fmla="*/ 373273 h 605239"/>
              <a:gd name="connsiteY181" fmla="*/ 373273 h 605239"/>
              <a:gd name="connsiteX182" fmla="*/ 373273 h 605239"/>
              <a:gd name="connsiteY182" fmla="*/ 373273 h 605239"/>
              <a:gd name="connsiteX183" fmla="*/ 373273 h 605239"/>
              <a:gd name="connsiteY183"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Lst>
            <a:rect l="l" t="t" r="r" b="b"/>
            <a:pathLst>
              <a:path w="607639" h="606722">
                <a:moveTo>
                  <a:pt x="394921" y="535874"/>
                </a:moveTo>
                <a:lnTo>
                  <a:pt x="475998" y="535874"/>
                </a:lnTo>
                <a:cubicBezTo>
                  <a:pt x="482050" y="535874"/>
                  <a:pt x="486055" y="539975"/>
                  <a:pt x="486055" y="546036"/>
                </a:cubicBezTo>
                <a:cubicBezTo>
                  <a:pt x="486055" y="552097"/>
                  <a:pt x="482050" y="556197"/>
                  <a:pt x="475998" y="556197"/>
                </a:cubicBezTo>
                <a:lnTo>
                  <a:pt x="394921" y="556197"/>
                </a:lnTo>
                <a:cubicBezTo>
                  <a:pt x="388869" y="556197"/>
                  <a:pt x="384864" y="552097"/>
                  <a:pt x="384864" y="546036"/>
                </a:cubicBezTo>
                <a:cubicBezTo>
                  <a:pt x="384864" y="539975"/>
                  <a:pt x="388869" y="535874"/>
                  <a:pt x="394921" y="535874"/>
                </a:cubicBezTo>
                <a:close/>
                <a:moveTo>
                  <a:pt x="220740" y="524793"/>
                </a:moveTo>
                <a:cubicBezTo>
                  <a:pt x="227852" y="526838"/>
                  <a:pt x="234964" y="528882"/>
                  <a:pt x="241986" y="530838"/>
                </a:cubicBezTo>
                <a:cubicBezTo>
                  <a:pt x="247054" y="531905"/>
                  <a:pt x="251143" y="537950"/>
                  <a:pt x="250076" y="543017"/>
                </a:cubicBezTo>
                <a:cubicBezTo>
                  <a:pt x="247054" y="547017"/>
                  <a:pt x="243053" y="550128"/>
                  <a:pt x="238964" y="550128"/>
                </a:cubicBezTo>
                <a:lnTo>
                  <a:pt x="236919" y="550128"/>
                </a:lnTo>
                <a:cubicBezTo>
                  <a:pt x="228830" y="548084"/>
                  <a:pt x="220740" y="546039"/>
                  <a:pt x="213717" y="543995"/>
                </a:cubicBezTo>
                <a:cubicBezTo>
                  <a:pt x="208650" y="541950"/>
                  <a:pt x="205628" y="536972"/>
                  <a:pt x="207583" y="530838"/>
                </a:cubicBezTo>
                <a:cubicBezTo>
                  <a:pt x="209628" y="525771"/>
                  <a:pt x="214695" y="522749"/>
                  <a:pt x="220740" y="524793"/>
                </a:cubicBezTo>
                <a:close/>
                <a:moveTo>
                  <a:pt x="169111" y="500513"/>
                </a:moveTo>
                <a:cubicBezTo>
                  <a:pt x="175165" y="504607"/>
                  <a:pt x="182288" y="508612"/>
                  <a:pt x="188343" y="511639"/>
                </a:cubicBezTo>
                <a:cubicBezTo>
                  <a:pt x="193418" y="513686"/>
                  <a:pt x="195466" y="519738"/>
                  <a:pt x="192439" y="524811"/>
                </a:cubicBezTo>
                <a:cubicBezTo>
                  <a:pt x="190391" y="528906"/>
                  <a:pt x="187363" y="530864"/>
                  <a:pt x="183268" y="530864"/>
                </a:cubicBezTo>
                <a:cubicBezTo>
                  <a:pt x="181309" y="530864"/>
                  <a:pt x="180240" y="530864"/>
                  <a:pt x="179261" y="529885"/>
                </a:cubicBezTo>
                <a:cubicBezTo>
                  <a:pt x="172138" y="525790"/>
                  <a:pt x="165104" y="521785"/>
                  <a:pt x="157981" y="517691"/>
                </a:cubicBezTo>
                <a:cubicBezTo>
                  <a:pt x="152906" y="514665"/>
                  <a:pt x="151927" y="508612"/>
                  <a:pt x="154954" y="503539"/>
                </a:cubicBezTo>
                <a:cubicBezTo>
                  <a:pt x="157981" y="498466"/>
                  <a:pt x="164036" y="497487"/>
                  <a:pt x="169111" y="500513"/>
                </a:cubicBezTo>
                <a:close/>
                <a:moveTo>
                  <a:pt x="374693" y="495440"/>
                </a:moveTo>
                <a:lnTo>
                  <a:pt x="415216" y="495440"/>
                </a:lnTo>
                <a:cubicBezTo>
                  <a:pt x="421272" y="495440"/>
                  <a:pt x="425368" y="499540"/>
                  <a:pt x="425368" y="505601"/>
                </a:cubicBezTo>
                <a:cubicBezTo>
                  <a:pt x="425368" y="511662"/>
                  <a:pt x="421272" y="515763"/>
                  <a:pt x="415216" y="515763"/>
                </a:cubicBezTo>
                <a:lnTo>
                  <a:pt x="374693" y="515763"/>
                </a:lnTo>
                <a:cubicBezTo>
                  <a:pt x="368637" y="515763"/>
                  <a:pt x="364541" y="511662"/>
                  <a:pt x="364541" y="505601"/>
                </a:cubicBezTo>
                <a:cubicBezTo>
                  <a:pt x="364541" y="499540"/>
                  <a:pt x="368637" y="495440"/>
                  <a:pt x="374693" y="495440"/>
                </a:cubicBezTo>
                <a:close/>
                <a:moveTo>
                  <a:pt x="112403" y="464086"/>
                </a:moveTo>
                <a:cubicBezTo>
                  <a:pt x="116408" y="460087"/>
                  <a:pt x="122549" y="461064"/>
                  <a:pt x="126554" y="465152"/>
                </a:cubicBezTo>
                <a:cubicBezTo>
                  <a:pt x="131627" y="470217"/>
                  <a:pt x="136700" y="476259"/>
                  <a:pt x="142753" y="481325"/>
                </a:cubicBezTo>
                <a:cubicBezTo>
                  <a:pt x="146847" y="485323"/>
                  <a:pt x="146847" y="491455"/>
                  <a:pt x="143821" y="495453"/>
                </a:cubicBezTo>
                <a:cubicBezTo>
                  <a:pt x="140795" y="497497"/>
                  <a:pt x="137680" y="498475"/>
                  <a:pt x="135721" y="498475"/>
                </a:cubicBezTo>
                <a:cubicBezTo>
                  <a:pt x="133674" y="498475"/>
                  <a:pt x="130648" y="497497"/>
                  <a:pt x="128601" y="495453"/>
                </a:cubicBezTo>
                <a:cubicBezTo>
                  <a:pt x="122549" y="490388"/>
                  <a:pt x="116408" y="484346"/>
                  <a:pt x="111424" y="478303"/>
                </a:cubicBezTo>
                <a:cubicBezTo>
                  <a:pt x="107330" y="474216"/>
                  <a:pt x="108309" y="468173"/>
                  <a:pt x="112403" y="464086"/>
                </a:cubicBezTo>
                <a:close/>
                <a:moveTo>
                  <a:pt x="374689" y="455006"/>
                </a:moveTo>
                <a:lnTo>
                  <a:pt x="475996" y="455006"/>
                </a:lnTo>
                <a:cubicBezTo>
                  <a:pt x="482049" y="455006"/>
                  <a:pt x="486055" y="459092"/>
                  <a:pt x="486055" y="465132"/>
                </a:cubicBezTo>
                <a:cubicBezTo>
                  <a:pt x="486055" y="471172"/>
                  <a:pt x="482049" y="475258"/>
                  <a:pt x="475996" y="475258"/>
                </a:cubicBezTo>
                <a:lnTo>
                  <a:pt x="374689" y="475258"/>
                </a:lnTo>
                <a:cubicBezTo>
                  <a:pt x="368636" y="475258"/>
                  <a:pt x="364541" y="471172"/>
                  <a:pt x="364541" y="465132"/>
                </a:cubicBezTo>
                <a:cubicBezTo>
                  <a:pt x="364541" y="459092"/>
                  <a:pt x="368636" y="455006"/>
                  <a:pt x="374689" y="455006"/>
                </a:cubicBezTo>
                <a:close/>
                <a:moveTo>
                  <a:pt x="405034" y="414572"/>
                </a:moveTo>
                <a:lnTo>
                  <a:pt x="516499" y="414572"/>
                </a:lnTo>
                <a:cubicBezTo>
                  <a:pt x="522553" y="414572"/>
                  <a:pt x="526559" y="418573"/>
                  <a:pt x="526559" y="424707"/>
                </a:cubicBezTo>
                <a:cubicBezTo>
                  <a:pt x="526559" y="430753"/>
                  <a:pt x="522553" y="434754"/>
                  <a:pt x="516499" y="434754"/>
                </a:cubicBezTo>
                <a:lnTo>
                  <a:pt x="405034" y="434754"/>
                </a:lnTo>
                <a:cubicBezTo>
                  <a:pt x="398980" y="434754"/>
                  <a:pt x="394884" y="430753"/>
                  <a:pt x="394884" y="424707"/>
                </a:cubicBezTo>
                <a:cubicBezTo>
                  <a:pt x="394884" y="418573"/>
                  <a:pt x="398980" y="414572"/>
                  <a:pt x="405034" y="414572"/>
                </a:cubicBezTo>
                <a:close/>
                <a:moveTo>
                  <a:pt x="80992" y="414569"/>
                </a:moveTo>
                <a:cubicBezTo>
                  <a:pt x="86065" y="412526"/>
                  <a:pt x="92118" y="414569"/>
                  <a:pt x="94165" y="418568"/>
                </a:cubicBezTo>
                <a:cubicBezTo>
                  <a:pt x="97191" y="425676"/>
                  <a:pt x="101285" y="431717"/>
                  <a:pt x="105291" y="437848"/>
                </a:cubicBezTo>
                <a:cubicBezTo>
                  <a:pt x="108317" y="442824"/>
                  <a:pt x="107338" y="448954"/>
                  <a:pt x="102264" y="451975"/>
                </a:cubicBezTo>
                <a:cubicBezTo>
                  <a:pt x="101285" y="452953"/>
                  <a:pt x="99238" y="454019"/>
                  <a:pt x="97191" y="454019"/>
                </a:cubicBezTo>
                <a:cubicBezTo>
                  <a:pt x="94165" y="454019"/>
                  <a:pt x="90160" y="451975"/>
                  <a:pt x="89092" y="448954"/>
                </a:cubicBezTo>
                <a:cubicBezTo>
                  <a:pt x="85086" y="441846"/>
                  <a:pt x="80992" y="434738"/>
                  <a:pt x="76987" y="427719"/>
                </a:cubicBezTo>
                <a:cubicBezTo>
                  <a:pt x="74940" y="422655"/>
                  <a:pt x="76987" y="416613"/>
                  <a:pt x="80992" y="414569"/>
                </a:cubicBezTo>
                <a:close/>
                <a:moveTo>
                  <a:pt x="374689" y="374138"/>
                </a:moveTo>
                <a:lnTo>
                  <a:pt x="475996" y="374138"/>
                </a:lnTo>
                <a:cubicBezTo>
                  <a:pt x="482049" y="374138"/>
                  <a:pt x="486055" y="378139"/>
                  <a:pt x="486055" y="384273"/>
                </a:cubicBezTo>
                <a:cubicBezTo>
                  <a:pt x="486055" y="390319"/>
                  <a:pt x="482049" y="394320"/>
                  <a:pt x="475996" y="394320"/>
                </a:cubicBezTo>
                <a:lnTo>
                  <a:pt x="374689" y="394320"/>
                </a:lnTo>
                <a:cubicBezTo>
                  <a:pt x="368636" y="394320"/>
                  <a:pt x="364541" y="390319"/>
                  <a:pt x="364541" y="384273"/>
                </a:cubicBezTo>
                <a:cubicBezTo>
                  <a:pt x="364541" y="378139"/>
                  <a:pt x="368636" y="374138"/>
                  <a:pt x="374689" y="374138"/>
                </a:cubicBezTo>
                <a:close/>
                <a:moveTo>
                  <a:pt x="64820" y="358957"/>
                </a:moveTo>
                <a:cubicBezTo>
                  <a:pt x="69891" y="357979"/>
                  <a:pt x="75939" y="361001"/>
                  <a:pt x="77007" y="367046"/>
                </a:cubicBezTo>
                <a:cubicBezTo>
                  <a:pt x="78964" y="374157"/>
                  <a:pt x="81010" y="381179"/>
                  <a:pt x="83056" y="388291"/>
                </a:cubicBezTo>
                <a:cubicBezTo>
                  <a:pt x="85102" y="393358"/>
                  <a:pt x="82077" y="399402"/>
                  <a:pt x="77007" y="401447"/>
                </a:cubicBezTo>
                <a:cubicBezTo>
                  <a:pt x="74961" y="400469"/>
                  <a:pt x="73982" y="401447"/>
                  <a:pt x="72915" y="401447"/>
                </a:cubicBezTo>
                <a:cubicBezTo>
                  <a:pt x="68912" y="401447"/>
                  <a:pt x="64820" y="398424"/>
                  <a:pt x="62774" y="394335"/>
                </a:cubicBezTo>
                <a:cubicBezTo>
                  <a:pt x="60817" y="386246"/>
                  <a:pt x="57793" y="379224"/>
                  <a:pt x="56725" y="371135"/>
                </a:cubicBezTo>
                <a:cubicBezTo>
                  <a:pt x="55747" y="366068"/>
                  <a:pt x="58771" y="359934"/>
                  <a:pt x="64820" y="358957"/>
                </a:cubicBezTo>
                <a:close/>
                <a:moveTo>
                  <a:pt x="354390" y="343784"/>
                </a:moveTo>
                <a:cubicBezTo>
                  <a:pt x="348337" y="343784"/>
                  <a:pt x="344242" y="347872"/>
                  <a:pt x="344242" y="353914"/>
                </a:cubicBezTo>
                <a:lnTo>
                  <a:pt x="344242" y="576332"/>
                </a:lnTo>
                <a:cubicBezTo>
                  <a:pt x="344242" y="582463"/>
                  <a:pt x="348337" y="586462"/>
                  <a:pt x="354390" y="586462"/>
                </a:cubicBezTo>
                <a:lnTo>
                  <a:pt x="577196" y="586462"/>
                </a:lnTo>
                <a:cubicBezTo>
                  <a:pt x="583338" y="586462"/>
                  <a:pt x="587344" y="582463"/>
                  <a:pt x="587344" y="576332"/>
                </a:cubicBezTo>
                <a:lnTo>
                  <a:pt x="587344" y="353914"/>
                </a:lnTo>
                <a:cubicBezTo>
                  <a:pt x="587344" y="347872"/>
                  <a:pt x="583338" y="343784"/>
                  <a:pt x="577196" y="343784"/>
                </a:cubicBezTo>
                <a:close/>
                <a:moveTo>
                  <a:pt x="354390" y="323613"/>
                </a:moveTo>
                <a:lnTo>
                  <a:pt x="577196" y="323613"/>
                </a:lnTo>
                <a:cubicBezTo>
                  <a:pt x="594465" y="323613"/>
                  <a:pt x="607639" y="336764"/>
                  <a:pt x="607639" y="353914"/>
                </a:cubicBezTo>
                <a:lnTo>
                  <a:pt x="607639" y="576332"/>
                </a:lnTo>
                <a:cubicBezTo>
                  <a:pt x="607639" y="593571"/>
                  <a:pt x="594465" y="606722"/>
                  <a:pt x="577196" y="606722"/>
                </a:cubicBezTo>
                <a:lnTo>
                  <a:pt x="354390" y="606722"/>
                </a:lnTo>
                <a:cubicBezTo>
                  <a:pt x="337210" y="606722"/>
                  <a:pt x="324036" y="593571"/>
                  <a:pt x="324036" y="576332"/>
                </a:cubicBezTo>
                <a:lnTo>
                  <a:pt x="324036" y="353914"/>
                </a:lnTo>
                <a:cubicBezTo>
                  <a:pt x="324036" y="336764"/>
                  <a:pt x="337210" y="323613"/>
                  <a:pt x="354390" y="323613"/>
                </a:cubicBezTo>
                <a:close/>
                <a:moveTo>
                  <a:pt x="70821" y="212332"/>
                </a:moveTo>
                <a:lnTo>
                  <a:pt x="151954" y="212332"/>
                </a:lnTo>
                <a:cubicBezTo>
                  <a:pt x="158010" y="212332"/>
                  <a:pt x="162018" y="216418"/>
                  <a:pt x="162018" y="222458"/>
                </a:cubicBezTo>
                <a:cubicBezTo>
                  <a:pt x="162018" y="228498"/>
                  <a:pt x="158010" y="232584"/>
                  <a:pt x="151954" y="232584"/>
                </a:cubicBezTo>
                <a:lnTo>
                  <a:pt x="70821" y="232584"/>
                </a:lnTo>
                <a:cubicBezTo>
                  <a:pt x="64764" y="232584"/>
                  <a:pt x="60757" y="228498"/>
                  <a:pt x="60757" y="222458"/>
                </a:cubicBezTo>
                <a:cubicBezTo>
                  <a:pt x="60757" y="216418"/>
                  <a:pt x="64764" y="212332"/>
                  <a:pt x="70821" y="212332"/>
                </a:cubicBezTo>
                <a:close/>
                <a:moveTo>
                  <a:pt x="530629" y="206261"/>
                </a:moveTo>
                <a:cubicBezTo>
                  <a:pt x="535698" y="204217"/>
                  <a:pt x="541745" y="207239"/>
                  <a:pt x="543790" y="212304"/>
                </a:cubicBezTo>
                <a:cubicBezTo>
                  <a:pt x="545836" y="220392"/>
                  <a:pt x="548859" y="227502"/>
                  <a:pt x="549837" y="235590"/>
                </a:cubicBezTo>
                <a:cubicBezTo>
                  <a:pt x="550904" y="240656"/>
                  <a:pt x="547792" y="246700"/>
                  <a:pt x="541745" y="247766"/>
                </a:cubicBezTo>
                <a:cubicBezTo>
                  <a:pt x="542723" y="248744"/>
                  <a:pt x="541745" y="248744"/>
                  <a:pt x="540767" y="248744"/>
                </a:cubicBezTo>
                <a:cubicBezTo>
                  <a:pt x="535698" y="248744"/>
                  <a:pt x="531608" y="245722"/>
                  <a:pt x="530629" y="240656"/>
                </a:cubicBezTo>
                <a:cubicBezTo>
                  <a:pt x="528584" y="233546"/>
                  <a:pt x="526539" y="226525"/>
                  <a:pt x="524583" y="219415"/>
                </a:cubicBezTo>
                <a:cubicBezTo>
                  <a:pt x="522537" y="214349"/>
                  <a:pt x="525561" y="208305"/>
                  <a:pt x="530629" y="206261"/>
                </a:cubicBezTo>
                <a:close/>
                <a:moveTo>
                  <a:pt x="50646" y="171898"/>
                </a:moveTo>
                <a:lnTo>
                  <a:pt x="91121" y="171898"/>
                </a:lnTo>
                <a:cubicBezTo>
                  <a:pt x="97170" y="171898"/>
                  <a:pt x="101262" y="175984"/>
                  <a:pt x="101262" y="182024"/>
                </a:cubicBezTo>
                <a:cubicBezTo>
                  <a:pt x="101262" y="188064"/>
                  <a:pt x="97170" y="192150"/>
                  <a:pt x="91121" y="192150"/>
                </a:cubicBezTo>
                <a:lnTo>
                  <a:pt x="50646" y="192150"/>
                </a:lnTo>
                <a:cubicBezTo>
                  <a:pt x="44597" y="192150"/>
                  <a:pt x="40505" y="188064"/>
                  <a:pt x="40505" y="182024"/>
                </a:cubicBezTo>
                <a:cubicBezTo>
                  <a:pt x="40505" y="175984"/>
                  <a:pt x="44597" y="171898"/>
                  <a:pt x="50646" y="171898"/>
                </a:cubicBezTo>
                <a:close/>
                <a:moveTo>
                  <a:pt x="504314" y="153678"/>
                </a:moveTo>
                <a:cubicBezTo>
                  <a:pt x="509386" y="150657"/>
                  <a:pt x="515437" y="151723"/>
                  <a:pt x="518462" y="156789"/>
                </a:cubicBezTo>
                <a:cubicBezTo>
                  <a:pt x="522555" y="163810"/>
                  <a:pt x="526559" y="170919"/>
                  <a:pt x="530653" y="177940"/>
                </a:cubicBezTo>
                <a:cubicBezTo>
                  <a:pt x="532699" y="183006"/>
                  <a:pt x="530653" y="189138"/>
                  <a:pt x="526559" y="191093"/>
                </a:cubicBezTo>
                <a:cubicBezTo>
                  <a:pt x="524602" y="193137"/>
                  <a:pt x="523534" y="193137"/>
                  <a:pt x="521577" y="193137"/>
                </a:cubicBezTo>
                <a:cubicBezTo>
                  <a:pt x="517483" y="193137"/>
                  <a:pt x="514458" y="191093"/>
                  <a:pt x="512411" y="187094"/>
                </a:cubicBezTo>
                <a:cubicBezTo>
                  <a:pt x="509386" y="179984"/>
                  <a:pt x="505382" y="173941"/>
                  <a:pt x="501289" y="167898"/>
                </a:cubicBezTo>
                <a:cubicBezTo>
                  <a:pt x="498263" y="162832"/>
                  <a:pt x="499242" y="156789"/>
                  <a:pt x="504314" y="153678"/>
                </a:cubicBezTo>
                <a:close/>
                <a:moveTo>
                  <a:pt x="50653" y="131463"/>
                </a:moveTo>
                <a:lnTo>
                  <a:pt x="151959" y="131463"/>
                </a:lnTo>
                <a:cubicBezTo>
                  <a:pt x="158013" y="131463"/>
                  <a:pt x="162019" y="135549"/>
                  <a:pt x="162019" y="141589"/>
                </a:cubicBezTo>
                <a:cubicBezTo>
                  <a:pt x="162019" y="147629"/>
                  <a:pt x="158013" y="151715"/>
                  <a:pt x="151959" y="151715"/>
                </a:cubicBezTo>
                <a:lnTo>
                  <a:pt x="50653" y="151715"/>
                </a:lnTo>
                <a:cubicBezTo>
                  <a:pt x="44600" y="151715"/>
                  <a:pt x="40505" y="147629"/>
                  <a:pt x="40505" y="141589"/>
                </a:cubicBezTo>
                <a:cubicBezTo>
                  <a:pt x="40505" y="135549"/>
                  <a:pt x="44600" y="131463"/>
                  <a:pt x="50653" y="131463"/>
                </a:cubicBezTo>
                <a:close/>
                <a:moveTo>
                  <a:pt x="479043" y="111286"/>
                </a:moveTo>
                <a:cubicBezTo>
                  <a:pt x="485093" y="116261"/>
                  <a:pt x="491144" y="122391"/>
                  <a:pt x="496216" y="128431"/>
                </a:cubicBezTo>
                <a:cubicBezTo>
                  <a:pt x="500309" y="132429"/>
                  <a:pt x="499241" y="138559"/>
                  <a:pt x="495237" y="142556"/>
                </a:cubicBezTo>
                <a:cubicBezTo>
                  <a:pt x="493191" y="144600"/>
                  <a:pt x="491144" y="145577"/>
                  <a:pt x="489098" y="145577"/>
                </a:cubicBezTo>
                <a:cubicBezTo>
                  <a:pt x="486072" y="145577"/>
                  <a:pt x="484115" y="144600"/>
                  <a:pt x="482068" y="142556"/>
                </a:cubicBezTo>
                <a:cubicBezTo>
                  <a:pt x="476996" y="137493"/>
                  <a:pt x="471924" y="131452"/>
                  <a:pt x="465873" y="126388"/>
                </a:cubicBezTo>
                <a:cubicBezTo>
                  <a:pt x="461780" y="122391"/>
                  <a:pt x="461780" y="116261"/>
                  <a:pt x="464806" y="112263"/>
                </a:cubicBezTo>
                <a:cubicBezTo>
                  <a:pt x="468899" y="108177"/>
                  <a:pt x="474950" y="108177"/>
                  <a:pt x="479043" y="111286"/>
                </a:cubicBezTo>
                <a:close/>
                <a:moveTo>
                  <a:pt x="80996" y="91029"/>
                </a:moveTo>
                <a:lnTo>
                  <a:pt x="192446" y="91029"/>
                </a:lnTo>
                <a:cubicBezTo>
                  <a:pt x="198499" y="91029"/>
                  <a:pt x="202594" y="95115"/>
                  <a:pt x="202594" y="101155"/>
                </a:cubicBezTo>
                <a:cubicBezTo>
                  <a:pt x="202594" y="107195"/>
                  <a:pt x="198499" y="111281"/>
                  <a:pt x="192446" y="111281"/>
                </a:cubicBezTo>
                <a:lnTo>
                  <a:pt x="80996" y="111281"/>
                </a:lnTo>
                <a:cubicBezTo>
                  <a:pt x="74943" y="111281"/>
                  <a:pt x="70848" y="107195"/>
                  <a:pt x="70848" y="101155"/>
                </a:cubicBezTo>
                <a:cubicBezTo>
                  <a:pt x="70848" y="95115"/>
                  <a:pt x="74943" y="91029"/>
                  <a:pt x="80996" y="91029"/>
                </a:cubicBezTo>
                <a:close/>
                <a:moveTo>
                  <a:pt x="428378" y="76902"/>
                </a:moveTo>
                <a:cubicBezTo>
                  <a:pt x="435412" y="80898"/>
                  <a:pt x="442535" y="84984"/>
                  <a:pt x="449658" y="88981"/>
                </a:cubicBezTo>
                <a:cubicBezTo>
                  <a:pt x="454733" y="92001"/>
                  <a:pt x="455712" y="98129"/>
                  <a:pt x="452685" y="103192"/>
                </a:cubicBezTo>
                <a:cubicBezTo>
                  <a:pt x="450637" y="106212"/>
                  <a:pt x="447610" y="107189"/>
                  <a:pt x="444583" y="107189"/>
                </a:cubicBezTo>
                <a:cubicBezTo>
                  <a:pt x="442535" y="107189"/>
                  <a:pt x="440487" y="106212"/>
                  <a:pt x="439508" y="105146"/>
                </a:cubicBezTo>
                <a:cubicBezTo>
                  <a:pt x="433453" y="101149"/>
                  <a:pt x="426330" y="97063"/>
                  <a:pt x="420276" y="94044"/>
                </a:cubicBezTo>
                <a:cubicBezTo>
                  <a:pt x="414221" y="92001"/>
                  <a:pt x="412173" y="85961"/>
                  <a:pt x="415201" y="80898"/>
                </a:cubicBezTo>
                <a:cubicBezTo>
                  <a:pt x="417248" y="75836"/>
                  <a:pt x="423303" y="73882"/>
                  <a:pt x="428378" y="76902"/>
                </a:cubicBezTo>
                <a:close/>
                <a:moveTo>
                  <a:pt x="371652" y="56584"/>
                </a:moveTo>
                <a:cubicBezTo>
                  <a:pt x="378687" y="58630"/>
                  <a:pt x="386791" y="60676"/>
                  <a:pt x="394895" y="62633"/>
                </a:cubicBezTo>
                <a:cubicBezTo>
                  <a:pt x="399971" y="64679"/>
                  <a:pt x="402999" y="69749"/>
                  <a:pt x="401040" y="75798"/>
                </a:cubicBezTo>
                <a:cubicBezTo>
                  <a:pt x="399971" y="79890"/>
                  <a:pt x="395964" y="82915"/>
                  <a:pt x="391867" y="82915"/>
                </a:cubicBezTo>
                <a:lnTo>
                  <a:pt x="388840" y="82915"/>
                </a:lnTo>
                <a:cubicBezTo>
                  <a:pt x="381715" y="80869"/>
                  <a:pt x="374680" y="78823"/>
                  <a:pt x="367555" y="76866"/>
                </a:cubicBezTo>
                <a:cubicBezTo>
                  <a:pt x="362479" y="75798"/>
                  <a:pt x="358472" y="69749"/>
                  <a:pt x="359451" y="64679"/>
                </a:cubicBezTo>
                <a:cubicBezTo>
                  <a:pt x="360431" y="59609"/>
                  <a:pt x="365507" y="55606"/>
                  <a:pt x="371652" y="56584"/>
                </a:cubicBezTo>
                <a:close/>
                <a:moveTo>
                  <a:pt x="50653" y="50595"/>
                </a:moveTo>
                <a:lnTo>
                  <a:pt x="151959" y="50595"/>
                </a:lnTo>
                <a:cubicBezTo>
                  <a:pt x="158013" y="50595"/>
                  <a:pt x="162019" y="54596"/>
                  <a:pt x="162019" y="60730"/>
                </a:cubicBezTo>
                <a:cubicBezTo>
                  <a:pt x="162019" y="66776"/>
                  <a:pt x="158013" y="70777"/>
                  <a:pt x="151959" y="70777"/>
                </a:cubicBezTo>
                <a:lnTo>
                  <a:pt x="50653" y="70777"/>
                </a:lnTo>
                <a:cubicBezTo>
                  <a:pt x="44600" y="70777"/>
                  <a:pt x="40505" y="66776"/>
                  <a:pt x="40505" y="60730"/>
                </a:cubicBezTo>
                <a:cubicBezTo>
                  <a:pt x="40505" y="54596"/>
                  <a:pt x="44600" y="50595"/>
                  <a:pt x="50653" y="50595"/>
                </a:cubicBezTo>
                <a:close/>
                <a:moveTo>
                  <a:pt x="30354" y="20265"/>
                </a:moveTo>
                <a:cubicBezTo>
                  <a:pt x="24301" y="20265"/>
                  <a:pt x="20295" y="24265"/>
                  <a:pt x="20295" y="30309"/>
                </a:cubicBezTo>
                <a:lnTo>
                  <a:pt x="20295" y="252781"/>
                </a:lnTo>
                <a:cubicBezTo>
                  <a:pt x="20295" y="258914"/>
                  <a:pt x="24301" y="262914"/>
                  <a:pt x="30354" y="262914"/>
                </a:cubicBezTo>
                <a:lnTo>
                  <a:pt x="253159" y="262914"/>
                </a:lnTo>
                <a:cubicBezTo>
                  <a:pt x="259302" y="262914"/>
                  <a:pt x="263307" y="258914"/>
                  <a:pt x="263307" y="252781"/>
                </a:cubicBezTo>
                <a:lnTo>
                  <a:pt x="263307" y="30309"/>
                </a:lnTo>
                <a:cubicBezTo>
                  <a:pt x="263307" y="24265"/>
                  <a:pt x="259302" y="20265"/>
                  <a:pt x="253159" y="20265"/>
                </a:cubicBezTo>
                <a:close/>
                <a:moveTo>
                  <a:pt x="30354" y="0"/>
                </a:moveTo>
                <a:lnTo>
                  <a:pt x="253159" y="0"/>
                </a:lnTo>
                <a:cubicBezTo>
                  <a:pt x="270428" y="0"/>
                  <a:pt x="283603" y="13154"/>
                  <a:pt x="283603" y="30309"/>
                </a:cubicBezTo>
                <a:lnTo>
                  <a:pt x="283603" y="252781"/>
                </a:lnTo>
                <a:cubicBezTo>
                  <a:pt x="283603" y="270024"/>
                  <a:pt x="270428" y="283179"/>
                  <a:pt x="253159" y="283179"/>
                </a:cubicBezTo>
                <a:lnTo>
                  <a:pt x="30354" y="283179"/>
                </a:lnTo>
                <a:cubicBezTo>
                  <a:pt x="13174" y="283179"/>
                  <a:pt x="0" y="270024"/>
                  <a:pt x="0" y="252781"/>
                </a:cubicBezTo>
                <a:lnTo>
                  <a:pt x="0" y="30309"/>
                </a:lnTo>
                <a:cubicBezTo>
                  <a:pt x="0" y="13154"/>
                  <a:pt x="13174" y="0"/>
                  <a:pt x="30354" y="0"/>
                </a:cubicBezTo>
                <a:close/>
              </a:path>
            </a:pathLst>
          </a:custGeom>
          <a:solidFill>
            <a:schemeClr val="bg1"/>
          </a:solidFill>
          <a:ln>
            <a:noFill/>
          </a:ln>
        </p:spPr>
      </p:sp>
      <p:sp>
        <p:nvSpPr>
          <p:cNvPr id="22" name="椭圆 21"/>
          <p:cNvSpPr/>
          <p:nvPr/>
        </p:nvSpPr>
        <p:spPr>
          <a:xfrm>
            <a:off x="4807921" y="1074757"/>
            <a:ext cx="839489" cy="839489"/>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椭圆 22"/>
          <p:cNvSpPr/>
          <p:nvPr/>
        </p:nvSpPr>
        <p:spPr>
          <a:xfrm>
            <a:off x="4807921" y="2493261"/>
            <a:ext cx="839489" cy="839489"/>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4" name="椭圆 23"/>
          <p:cNvSpPr/>
          <p:nvPr/>
        </p:nvSpPr>
        <p:spPr>
          <a:xfrm>
            <a:off x="4807921" y="3911765"/>
            <a:ext cx="839489" cy="839489"/>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椭圆 24"/>
          <p:cNvSpPr/>
          <p:nvPr/>
        </p:nvSpPr>
        <p:spPr>
          <a:xfrm>
            <a:off x="4807921" y="5330268"/>
            <a:ext cx="839489" cy="839489"/>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文本框 25"/>
          <p:cNvSpPr txBox="1"/>
          <p:nvPr/>
        </p:nvSpPr>
        <p:spPr>
          <a:xfrm flipH="1">
            <a:off x="5769818" y="1115858"/>
            <a:ext cx="526468" cy="772456"/>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lvl="0" algn="just">
              <a:lnSpc>
                <a:spcPct val="120000"/>
              </a:lnSpc>
              <a:defRPr sz="1400">
                <a:solidFill>
                  <a:schemeClr val="tx1">
                    <a:lumMod val="95000"/>
                    <a:lumOff val="5000"/>
                  </a:schemeClr>
                </a:solidFill>
                <a:latin typeface="微软雅黑 Light" panose="020B0502040204020203" pitchFamily="34" charset="-122"/>
                <a:ea typeface="微软雅黑 Light" panose="020B0502040204020203" pitchFamily="34" charset="-122"/>
              </a:defRPr>
            </a:lvl1pPr>
          </a:lstStyle>
          <a:p>
            <a:r>
              <a:rPr lang="en-US" altLang="zh-CN" sz="4000">
                <a:solidFill>
                  <a:schemeClr val="tx1">
                    <a:lumMod val="85000"/>
                    <a:lumOff val="15000"/>
                  </a:schemeClr>
                </a:solidFill>
                <a:sym typeface="Arial" panose="020B0604020202020204" pitchFamily="34" charset="0"/>
              </a:rPr>
              <a:t>1.</a:t>
            </a:r>
          </a:p>
        </p:txBody>
      </p:sp>
      <p:sp>
        <p:nvSpPr>
          <p:cNvPr id="27" name="文本框 26"/>
          <p:cNvSpPr txBox="1"/>
          <p:nvPr/>
        </p:nvSpPr>
        <p:spPr>
          <a:xfrm flipH="1">
            <a:off x="5769818" y="2517595"/>
            <a:ext cx="526468" cy="772456"/>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lvl="0" algn="just">
              <a:lnSpc>
                <a:spcPct val="120000"/>
              </a:lnSpc>
              <a:defRPr sz="1400">
                <a:solidFill>
                  <a:schemeClr val="tx1">
                    <a:lumMod val="95000"/>
                    <a:lumOff val="5000"/>
                  </a:schemeClr>
                </a:solidFill>
                <a:latin typeface="微软雅黑 Light" panose="020B0502040204020203" pitchFamily="34" charset="-122"/>
                <a:ea typeface="微软雅黑 Light" panose="020B0502040204020203" pitchFamily="34" charset="-122"/>
              </a:defRPr>
            </a:lvl1pPr>
          </a:lstStyle>
          <a:p>
            <a:r>
              <a:rPr lang="en-US" altLang="zh-CN" sz="4000">
                <a:solidFill>
                  <a:schemeClr val="tx1">
                    <a:lumMod val="85000"/>
                    <a:lumOff val="15000"/>
                  </a:schemeClr>
                </a:solidFill>
                <a:sym typeface="Arial" panose="020B0604020202020204" pitchFamily="34" charset="0"/>
              </a:rPr>
              <a:t>2.</a:t>
            </a:r>
          </a:p>
        </p:txBody>
      </p:sp>
      <p:sp>
        <p:nvSpPr>
          <p:cNvPr id="28" name="文本框 27"/>
          <p:cNvSpPr txBox="1"/>
          <p:nvPr/>
        </p:nvSpPr>
        <p:spPr>
          <a:xfrm flipH="1">
            <a:off x="5769818" y="3919332"/>
            <a:ext cx="526468" cy="772456"/>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lvl="0" algn="just">
              <a:lnSpc>
                <a:spcPct val="120000"/>
              </a:lnSpc>
              <a:defRPr sz="1400">
                <a:solidFill>
                  <a:schemeClr val="tx1">
                    <a:lumMod val="95000"/>
                    <a:lumOff val="5000"/>
                  </a:schemeClr>
                </a:solidFill>
                <a:latin typeface="微软雅黑 Light" panose="020B0502040204020203" pitchFamily="34" charset="-122"/>
                <a:ea typeface="微软雅黑 Light" panose="020B0502040204020203" pitchFamily="34" charset="-122"/>
              </a:defRPr>
            </a:lvl1pPr>
          </a:lstStyle>
          <a:p>
            <a:r>
              <a:rPr lang="en-US" altLang="zh-CN" sz="4000">
                <a:solidFill>
                  <a:schemeClr val="tx1">
                    <a:lumMod val="85000"/>
                    <a:lumOff val="15000"/>
                  </a:schemeClr>
                </a:solidFill>
                <a:sym typeface="Arial" panose="020B0604020202020204" pitchFamily="34" charset="0"/>
              </a:rPr>
              <a:t>3.</a:t>
            </a:r>
          </a:p>
        </p:txBody>
      </p:sp>
      <p:sp>
        <p:nvSpPr>
          <p:cNvPr id="29" name="文本框 28"/>
          <p:cNvSpPr txBox="1"/>
          <p:nvPr/>
        </p:nvSpPr>
        <p:spPr>
          <a:xfrm flipH="1">
            <a:off x="5769818" y="5321070"/>
            <a:ext cx="526468" cy="772456"/>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lvl="0" algn="just">
              <a:lnSpc>
                <a:spcPct val="120000"/>
              </a:lnSpc>
              <a:defRPr sz="1400">
                <a:solidFill>
                  <a:schemeClr val="tx1">
                    <a:lumMod val="95000"/>
                    <a:lumOff val="5000"/>
                  </a:schemeClr>
                </a:solidFill>
                <a:latin typeface="微软雅黑 Light" panose="020B0502040204020203" pitchFamily="34" charset="-122"/>
                <a:ea typeface="微软雅黑 Light" panose="020B0502040204020203" pitchFamily="34" charset="-122"/>
              </a:defRPr>
            </a:lvl1pPr>
          </a:lstStyle>
          <a:p>
            <a:r>
              <a:rPr lang="en-US" altLang="zh-CN" sz="4000">
                <a:solidFill>
                  <a:schemeClr val="tx1">
                    <a:lumMod val="85000"/>
                    <a:lumOff val="15000"/>
                  </a:schemeClr>
                </a:solidFill>
                <a:sym typeface="Arial" panose="020B0604020202020204" pitchFamily="34" charset="0"/>
              </a:rPr>
              <a:t>4.</a:t>
            </a:r>
          </a:p>
        </p:txBody>
      </p:sp>
      <p:sp>
        <p:nvSpPr>
          <p:cNvPr id="30" name="writing-with-a-feather-on-a-book_43883"/>
          <p:cNvSpPr>
            <a:spLocks noChangeAspect="1"/>
          </p:cNvSpPr>
          <p:nvPr/>
        </p:nvSpPr>
        <p:spPr bwMode="auto">
          <a:xfrm>
            <a:off x="4922822" y="1221643"/>
            <a:ext cx="609685" cy="560741"/>
          </a:xfrm>
          <a:custGeom>
            <a:avLst/>
            <a:gdLst>
              <a:gd name="connsiteX0" fmla="*/ 116720 w 601409"/>
              <a:gd name="connsiteY0" fmla="*/ 443443 h 553130"/>
              <a:gd name="connsiteX1" fmla="*/ 211045 w 601409"/>
              <a:gd name="connsiteY1" fmla="*/ 467230 h 553130"/>
              <a:gd name="connsiteX2" fmla="*/ 206736 w 601409"/>
              <a:gd name="connsiteY2" fmla="*/ 477264 h 553130"/>
              <a:gd name="connsiteX3" fmla="*/ 63106 w 601409"/>
              <a:gd name="connsiteY3" fmla="*/ 460062 h 553130"/>
              <a:gd name="connsiteX4" fmla="*/ 60233 w 601409"/>
              <a:gd name="connsiteY4" fmla="*/ 450028 h 553130"/>
              <a:gd name="connsiteX5" fmla="*/ 116720 w 601409"/>
              <a:gd name="connsiteY5" fmla="*/ 443443 h 553130"/>
              <a:gd name="connsiteX6" fmla="*/ 116720 w 601409"/>
              <a:gd name="connsiteY6" fmla="*/ 410776 h 553130"/>
              <a:gd name="connsiteX7" fmla="*/ 211045 w 601409"/>
              <a:gd name="connsiteY7" fmla="*/ 435745 h 553130"/>
              <a:gd name="connsiteX8" fmla="*/ 206736 w 601409"/>
              <a:gd name="connsiteY8" fmla="*/ 445768 h 553130"/>
              <a:gd name="connsiteX9" fmla="*/ 63106 w 601409"/>
              <a:gd name="connsiteY9" fmla="*/ 428585 h 553130"/>
              <a:gd name="connsiteX10" fmla="*/ 60233 w 601409"/>
              <a:gd name="connsiteY10" fmla="*/ 417130 h 553130"/>
              <a:gd name="connsiteX11" fmla="*/ 116720 w 601409"/>
              <a:gd name="connsiteY11" fmla="*/ 410776 h 553130"/>
              <a:gd name="connsiteX12" fmla="*/ 116720 w 601409"/>
              <a:gd name="connsiteY12" fmla="*/ 378843 h 553130"/>
              <a:gd name="connsiteX13" fmla="*/ 211045 w 601409"/>
              <a:gd name="connsiteY13" fmla="*/ 402630 h 553130"/>
              <a:gd name="connsiteX14" fmla="*/ 206736 w 601409"/>
              <a:gd name="connsiteY14" fmla="*/ 412664 h 553130"/>
              <a:gd name="connsiteX15" fmla="*/ 63106 w 601409"/>
              <a:gd name="connsiteY15" fmla="*/ 395462 h 553130"/>
              <a:gd name="connsiteX16" fmla="*/ 60233 w 601409"/>
              <a:gd name="connsiteY16" fmla="*/ 385428 h 553130"/>
              <a:gd name="connsiteX17" fmla="*/ 116720 w 601409"/>
              <a:gd name="connsiteY17" fmla="*/ 378843 h 553130"/>
              <a:gd name="connsiteX18" fmla="*/ 116720 w 601409"/>
              <a:gd name="connsiteY18" fmla="*/ 347347 h 553130"/>
              <a:gd name="connsiteX19" fmla="*/ 211045 w 601409"/>
              <a:gd name="connsiteY19" fmla="*/ 371134 h 553130"/>
              <a:gd name="connsiteX20" fmla="*/ 206736 w 601409"/>
              <a:gd name="connsiteY20" fmla="*/ 381168 h 553130"/>
              <a:gd name="connsiteX21" fmla="*/ 63106 w 601409"/>
              <a:gd name="connsiteY21" fmla="*/ 363966 h 553130"/>
              <a:gd name="connsiteX22" fmla="*/ 60233 w 601409"/>
              <a:gd name="connsiteY22" fmla="*/ 353932 h 553130"/>
              <a:gd name="connsiteX23" fmla="*/ 116720 w 601409"/>
              <a:gd name="connsiteY23" fmla="*/ 347347 h 553130"/>
              <a:gd name="connsiteX24" fmla="*/ 329548 w 601409"/>
              <a:gd name="connsiteY24" fmla="*/ 314250 h 553130"/>
              <a:gd name="connsiteX25" fmla="*/ 355892 w 601409"/>
              <a:gd name="connsiteY25" fmla="*/ 315317 h 553130"/>
              <a:gd name="connsiteX26" fmla="*/ 361627 w 601409"/>
              <a:gd name="connsiteY26" fmla="*/ 316739 h 553130"/>
              <a:gd name="connsiteX27" fmla="*/ 361627 w 601409"/>
              <a:gd name="connsiteY27" fmla="*/ 328119 h 553130"/>
              <a:gd name="connsiteX28" fmla="*/ 354458 w 601409"/>
              <a:gd name="connsiteY28" fmla="*/ 326697 h 553130"/>
              <a:gd name="connsiteX29" fmla="*/ 285640 w 601409"/>
              <a:gd name="connsiteY29" fmla="*/ 333809 h 553130"/>
              <a:gd name="connsiteX30" fmla="*/ 282773 w 601409"/>
              <a:gd name="connsiteY30" fmla="*/ 323851 h 553130"/>
              <a:gd name="connsiteX31" fmla="*/ 329548 w 601409"/>
              <a:gd name="connsiteY31" fmla="*/ 314250 h 553130"/>
              <a:gd name="connsiteX32" fmla="*/ 116720 w 601409"/>
              <a:gd name="connsiteY32" fmla="*/ 313300 h 553130"/>
              <a:gd name="connsiteX33" fmla="*/ 211045 w 601409"/>
              <a:gd name="connsiteY33" fmla="*/ 338269 h 553130"/>
              <a:gd name="connsiteX34" fmla="*/ 206736 w 601409"/>
              <a:gd name="connsiteY34" fmla="*/ 348292 h 553130"/>
              <a:gd name="connsiteX35" fmla="*/ 63106 w 601409"/>
              <a:gd name="connsiteY35" fmla="*/ 331109 h 553130"/>
              <a:gd name="connsiteX36" fmla="*/ 60233 w 601409"/>
              <a:gd name="connsiteY36" fmla="*/ 319654 h 553130"/>
              <a:gd name="connsiteX37" fmla="*/ 116720 w 601409"/>
              <a:gd name="connsiteY37" fmla="*/ 313300 h 553130"/>
              <a:gd name="connsiteX38" fmla="*/ 333569 w 601409"/>
              <a:gd name="connsiteY38" fmla="*/ 286264 h 553130"/>
              <a:gd name="connsiteX39" fmla="*/ 366056 w 601409"/>
              <a:gd name="connsiteY39" fmla="*/ 288059 h 553130"/>
              <a:gd name="connsiteX40" fmla="*/ 370364 w 601409"/>
              <a:gd name="connsiteY40" fmla="*/ 288059 h 553130"/>
              <a:gd name="connsiteX41" fmla="*/ 370364 w 601409"/>
              <a:gd name="connsiteY41" fmla="*/ 299555 h 553130"/>
              <a:gd name="connsiteX42" fmla="*/ 364620 w 601409"/>
              <a:gd name="connsiteY42" fmla="*/ 299555 h 553130"/>
              <a:gd name="connsiteX43" fmla="*/ 285645 w 601409"/>
              <a:gd name="connsiteY43" fmla="*/ 305302 h 553130"/>
              <a:gd name="connsiteX44" fmla="*/ 282773 w 601409"/>
              <a:gd name="connsiteY44" fmla="*/ 295244 h 553130"/>
              <a:gd name="connsiteX45" fmla="*/ 333569 w 601409"/>
              <a:gd name="connsiteY45" fmla="*/ 286264 h 553130"/>
              <a:gd name="connsiteX46" fmla="*/ 116720 w 601409"/>
              <a:gd name="connsiteY46" fmla="*/ 282976 h 553130"/>
              <a:gd name="connsiteX47" fmla="*/ 211045 w 601409"/>
              <a:gd name="connsiteY47" fmla="*/ 306763 h 553130"/>
              <a:gd name="connsiteX48" fmla="*/ 206736 w 601409"/>
              <a:gd name="connsiteY48" fmla="*/ 316797 h 553130"/>
              <a:gd name="connsiteX49" fmla="*/ 63106 w 601409"/>
              <a:gd name="connsiteY49" fmla="*/ 299595 h 553130"/>
              <a:gd name="connsiteX50" fmla="*/ 60233 w 601409"/>
              <a:gd name="connsiteY50" fmla="*/ 289561 h 553130"/>
              <a:gd name="connsiteX51" fmla="*/ 116720 w 601409"/>
              <a:gd name="connsiteY51" fmla="*/ 282976 h 553130"/>
              <a:gd name="connsiteX52" fmla="*/ 333536 w 601409"/>
              <a:gd name="connsiteY52" fmla="*/ 256138 h 553130"/>
              <a:gd name="connsiteX53" fmla="*/ 366003 w 601409"/>
              <a:gd name="connsiteY53" fmla="*/ 257930 h 553130"/>
              <a:gd name="connsiteX54" fmla="*/ 371743 w 601409"/>
              <a:gd name="connsiteY54" fmla="*/ 259363 h 553130"/>
              <a:gd name="connsiteX55" fmla="*/ 370308 w 601409"/>
              <a:gd name="connsiteY55" fmla="*/ 270831 h 553130"/>
              <a:gd name="connsiteX56" fmla="*/ 364568 w 601409"/>
              <a:gd name="connsiteY56" fmla="*/ 269398 h 553130"/>
              <a:gd name="connsiteX57" fmla="*/ 285643 w 601409"/>
              <a:gd name="connsiteY57" fmla="*/ 276565 h 553130"/>
              <a:gd name="connsiteX58" fmla="*/ 282773 w 601409"/>
              <a:gd name="connsiteY58" fmla="*/ 265097 h 553130"/>
              <a:gd name="connsiteX59" fmla="*/ 333536 w 601409"/>
              <a:gd name="connsiteY59" fmla="*/ 256138 h 553130"/>
              <a:gd name="connsiteX60" fmla="*/ 116720 w 601409"/>
              <a:gd name="connsiteY60" fmla="*/ 249871 h 553130"/>
              <a:gd name="connsiteX61" fmla="*/ 211045 w 601409"/>
              <a:gd name="connsiteY61" fmla="*/ 273658 h 553130"/>
              <a:gd name="connsiteX62" fmla="*/ 206736 w 601409"/>
              <a:gd name="connsiteY62" fmla="*/ 283692 h 553130"/>
              <a:gd name="connsiteX63" fmla="*/ 63106 w 601409"/>
              <a:gd name="connsiteY63" fmla="*/ 266490 h 553130"/>
              <a:gd name="connsiteX64" fmla="*/ 60233 w 601409"/>
              <a:gd name="connsiteY64" fmla="*/ 256456 h 553130"/>
              <a:gd name="connsiteX65" fmla="*/ 116720 w 601409"/>
              <a:gd name="connsiteY65" fmla="*/ 249871 h 553130"/>
              <a:gd name="connsiteX66" fmla="*/ 114841 w 601409"/>
              <a:gd name="connsiteY66" fmla="*/ 199115 h 553130"/>
              <a:gd name="connsiteX67" fmla="*/ 38759 w 601409"/>
              <a:gd name="connsiteY67" fmla="*/ 212015 h 553130"/>
              <a:gd name="connsiteX68" fmla="*/ 38759 w 601409"/>
              <a:gd name="connsiteY68" fmla="*/ 500099 h 553130"/>
              <a:gd name="connsiteX69" fmla="*/ 103357 w 601409"/>
              <a:gd name="connsiteY69" fmla="*/ 488633 h 553130"/>
              <a:gd name="connsiteX70" fmla="*/ 246908 w 601409"/>
              <a:gd name="connsiteY70" fmla="*/ 518732 h 553130"/>
              <a:gd name="connsiteX71" fmla="*/ 246908 w 601409"/>
              <a:gd name="connsiteY71" fmla="*/ 405504 h 553130"/>
              <a:gd name="connsiteX72" fmla="*/ 238295 w 601409"/>
              <a:gd name="connsiteY72" fmla="*/ 414104 h 553130"/>
              <a:gd name="connsiteX73" fmla="*/ 238295 w 601409"/>
              <a:gd name="connsiteY73" fmla="*/ 242113 h 553130"/>
              <a:gd name="connsiteX74" fmla="*/ 114841 w 601409"/>
              <a:gd name="connsiteY74" fmla="*/ 199115 h 553130"/>
              <a:gd name="connsiteX75" fmla="*/ 114841 w 601409"/>
              <a:gd name="connsiteY75" fmla="*/ 186216 h 553130"/>
              <a:gd name="connsiteX76" fmla="*/ 248344 w 601409"/>
              <a:gd name="connsiteY76" fmla="*/ 232080 h 553130"/>
              <a:gd name="connsiteX77" fmla="*/ 381847 w 601409"/>
              <a:gd name="connsiteY77" fmla="*/ 186216 h 553130"/>
              <a:gd name="connsiteX78" fmla="*/ 404815 w 601409"/>
              <a:gd name="connsiteY78" fmla="*/ 186216 h 553130"/>
              <a:gd name="connsiteX79" fmla="*/ 394766 w 601409"/>
              <a:gd name="connsiteY79" fmla="*/ 200549 h 553130"/>
              <a:gd name="connsiteX80" fmla="*/ 381847 w 601409"/>
              <a:gd name="connsiteY80" fmla="*/ 199115 h 553130"/>
              <a:gd name="connsiteX81" fmla="*/ 259828 w 601409"/>
              <a:gd name="connsiteY81" fmla="*/ 242113 h 553130"/>
              <a:gd name="connsiteX82" fmla="*/ 259828 w 601409"/>
              <a:gd name="connsiteY82" fmla="*/ 414104 h 553130"/>
              <a:gd name="connsiteX83" fmla="*/ 251215 w 601409"/>
              <a:gd name="connsiteY83" fmla="*/ 405504 h 553130"/>
              <a:gd name="connsiteX84" fmla="*/ 251215 w 601409"/>
              <a:gd name="connsiteY84" fmla="*/ 518732 h 553130"/>
              <a:gd name="connsiteX85" fmla="*/ 390460 w 601409"/>
              <a:gd name="connsiteY85" fmla="*/ 487200 h 553130"/>
              <a:gd name="connsiteX86" fmla="*/ 459365 w 601409"/>
              <a:gd name="connsiteY86" fmla="*/ 500099 h 553130"/>
              <a:gd name="connsiteX87" fmla="*/ 459365 w 601409"/>
              <a:gd name="connsiteY87" fmla="*/ 302310 h 553130"/>
              <a:gd name="connsiteX88" fmla="*/ 493817 w 601409"/>
              <a:gd name="connsiteY88" fmla="*/ 289411 h 553130"/>
              <a:gd name="connsiteX89" fmla="*/ 493817 w 601409"/>
              <a:gd name="connsiteY89" fmla="*/ 543097 h 553130"/>
              <a:gd name="connsiteX90" fmla="*/ 279925 w 601409"/>
              <a:gd name="connsiteY90" fmla="*/ 543097 h 553130"/>
              <a:gd name="connsiteX91" fmla="*/ 249780 w 601409"/>
              <a:gd name="connsiteY91" fmla="*/ 553130 h 553130"/>
              <a:gd name="connsiteX92" fmla="*/ 218198 w 601409"/>
              <a:gd name="connsiteY92" fmla="*/ 543097 h 553130"/>
              <a:gd name="connsiteX93" fmla="*/ 0 w 601409"/>
              <a:gd name="connsiteY93" fmla="*/ 543097 h 553130"/>
              <a:gd name="connsiteX94" fmla="*/ 0 w 601409"/>
              <a:gd name="connsiteY94" fmla="*/ 246413 h 553130"/>
              <a:gd name="connsiteX95" fmla="*/ 24404 w 601409"/>
              <a:gd name="connsiteY95" fmla="*/ 230647 h 553130"/>
              <a:gd name="connsiteX96" fmla="*/ 24404 w 601409"/>
              <a:gd name="connsiteY96" fmla="*/ 201982 h 553130"/>
              <a:gd name="connsiteX97" fmla="*/ 28710 w 601409"/>
              <a:gd name="connsiteY97" fmla="*/ 200549 h 553130"/>
              <a:gd name="connsiteX98" fmla="*/ 114841 w 601409"/>
              <a:gd name="connsiteY98" fmla="*/ 186216 h 553130"/>
              <a:gd name="connsiteX99" fmla="*/ 542564 w 601409"/>
              <a:gd name="connsiteY99" fmla="*/ 65942 h 553130"/>
              <a:gd name="connsiteX100" fmla="*/ 436357 w 601409"/>
              <a:gd name="connsiteY100" fmla="*/ 176323 h 553130"/>
              <a:gd name="connsiteX101" fmla="*/ 453580 w 601409"/>
              <a:gd name="connsiteY101" fmla="*/ 199259 h 553130"/>
              <a:gd name="connsiteX102" fmla="*/ 423440 w 601409"/>
              <a:gd name="connsiteY102" fmla="*/ 199259 h 553130"/>
              <a:gd name="connsiteX103" fmla="*/ 404782 w 601409"/>
              <a:gd name="connsiteY103" fmla="*/ 243699 h 553130"/>
              <a:gd name="connsiteX104" fmla="*/ 416264 w 601409"/>
              <a:gd name="connsiteY104" fmla="*/ 270935 h 553130"/>
              <a:gd name="connsiteX105" fmla="*/ 419135 w 601409"/>
              <a:gd name="connsiteY105" fmla="*/ 272369 h 553130"/>
              <a:gd name="connsiteX106" fmla="*/ 420570 w 601409"/>
              <a:gd name="connsiteY106" fmla="*/ 270935 h 553130"/>
              <a:gd name="connsiteX107" fmla="*/ 510989 w 601409"/>
              <a:gd name="connsiteY107" fmla="*/ 146219 h 553130"/>
              <a:gd name="connsiteX108" fmla="*/ 513860 w 601409"/>
              <a:gd name="connsiteY108" fmla="*/ 147653 h 553130"/>
              <a:gd name="connsiteX109" fmla="*/ 430616 w 601409"/>
              <a:gd name="connsiteY109" fmla="*/ 276670 h 553130"/>
              <a:gd name="connsiteX110" fmla="*/ 429181 w 601409"/>
              <a:gd name="connsiteY110" fmla="*/ 278103 h 553130"/>
              <a:gd name="connsiteX111" fmla="*/ 450710 w 601409"/>
              <a:gd name="connsiteY111" fmla="*/ 278103 h 553130"/>
              <a:gd name="connsiteX112" fmla="*/ 492331 w 601409"/>
              <a:gd name="connsiteY112" fmla="*/ 256600 h 553130"/>
              <a:gd name="connsiteX113" fmla="*/ 486590 w 601409"/>
              <a:gd name="connsiteY113" fmla="*/ 230797 h 553130"/>
              <a:gd name="connsiteX114" fmla="*/ 509554 w 601409"/>
              <a:gd name="connsiteY114" fmla="*/ 237965 h 553130"/>
              <a:gd name="connsiteX115" fmla="*/ 564093 w 601409"/>
              <a:gd name="connsiteY115" fmla="*/ 83144 h 553130"/>
              <a:gd name="connsiteX116" fmla="*/ 546870 w 601409"/>
              <a:gd name="connsiteY116" fmla="*/ 88878 h 553130"/>
              <a:gd name="connsiteX117" fmla="*/ 579881 w 601409"/>
              <a:gd name="connsiteY117" fmla="*/ 32971 h 553130"/>
              <a:gd name="connsiteX118" fmla="*/ 548305 w 601409"/>
              <a:gd name="connsiteY118" fmla="*/ 60208 h 553130"/>
              <a:gd name="connsiteX119" fmla="*/ 552611 w 601409"/>
              <a:gd name="connsiteY119" fmla="*/ 78844 h 553130"/>
              <a:gd name="connsiteX120" fmla="*/ 566963 w 601409"/>
              <a:gd name="connsiteY120" fmla="*/ 74543 h 553130"/>
              <a:gd name="connsiteX121" fmla="*/ 579881 w 601409"/>
              <a:gd name="connsiteY121" fmla="*/ 32971 h 553130"/>
              <a:gd name="connsiteX122" fmla="*/ 601409 w 601409"/>
              <a:gd name="connsiteY122" fmla="*/ 0 h 553130"/>
              <a:gd name="connsiteX123" fmla="*/ 595668 w 601409"/>
              <a:gd name="connsiteY123" fmla="*/ 18636 h 553130"/>
              <a:gd name="connsiteX124" fmla="*/ 561223 w 601409"/>
              <a:gd name="connsiteY124" fmla="*/ 130450 h 553130"/>
              <a:gd name="connsiteX125" fmla="*/ 510989 w 601409"/>
              <a:gd name="connsiteY125" fmla="*/ 249433 h 553130"/>
              <a:gd name="connsiteX126" fmla="*/ 508119 w 601409"/>
              <a:gd name="connsiteY126" fmla="*/ 249433 h 553130"/>
              <a:gd name="connsiteX127" fmla="*/ 502378 w 601409"/>
              <a:gd name="connsiteY127" fmla="*/ 247999 h 553130"/>
              <a:gd name="connsiteX128" fmla="*/ 503813 w 601409"/>
              <a:gd name="connsiteY128" fmla="*/ 253733 h 553130"/>
              <a:gd name="connsiteX129" fmla="*/ 503813 w 601409"/>
              <a:gd name="connsiteY129" fmla="*/ 259467 h 553130"/>
              <a:gd name="connsiteX130" fmla="*/ 453580 w 601409"/>
              <a:gd name="connsiteY130" fmla="*/ 289571 h 553130"/>
              <a:gd name="connsiteX131" fmla="*/ 423440 w 601409"/>
              <a:gd name="connsiteY131" fmla="*/ 286704 h 553130"/>
              <a:gd name="connsiteX132" fmla="*/ 414829 w 601409"/>
              <a:gd name="connsiteY132" fmla="*/ 298172 h 553130"/>
              <a:gd name="connsiteX133" fmla="*/ 423440 w 601409"/>
              <a:gd name="connsiteY133" fmla="*/ 303907 h 553130"/>
              <a:gd name="connsiteX134" fmla="*/ 419135 w 601409"/>
              <a:gd name="connsiteY134" fmla="*/ 311074 h 553130"/>
              <a:gd name="connsiteX135" fmla="*/ 410523 w 601409"/>
              <a:gd name="connsiteY135" fmla="*/ 305340 h 553130"/>
              <a:gd name="connsiteX136" fmla="*/ 371772 w 601409"/>
              <a:gd name="connsiteY136" fmla="*/ 356947 h 553130"/>
              <a:gd name="connsiteX137" fmla="*/ 347373 w 601409"/>
              <a:gd name="connsiteY137" fmla="*/ 371282 h 553130"/>
              <a:gd name="connsiteX138" fmla="*/ 400477 w 601409"/>
              <a:gd name="connsiteY138" fmla="*/ 298172 h 553130"/>
              <a:gd name="connsiteX139" fmla="*/ 388995 w 601409"/>
              <a:gd name="connsiteY139" fmla="*/ 291005 h 553130"/>
              <a:gd name="connsiteX140" fmla="*/ 394736 w 601409"/>
              <a:gd name="connsiteY140" fmla="*/ 283837 h 553130"/>
              <a:gd name="connsiteX141" fmla="*/ 406217 w 601409"/>
              <a:gd name="connsiteY141" fmla="*/ 291005 h 553130"/>
              <a:gd name="connsiteX142" fmla="*/ 413394 w 601409"/>
              <a:gd name="connsiteY142" fmla="*/ 282404 h 553130"/>
              <a:gd name="connsiteX143" fmla="*/ 410523 w 601409"/>
              <a:gd name="connsiteY143" fmla="*/ 279537 h 553130"/>
              <a:gd name="connsiteX144" fmla="*/ 394736 w 601409"/>
              <a:gd name="connsiteY144" fmla="*/ 230797 h 553130"/>
              <a:gd name="connsiteX145" fmla="*/ 422005 w 601409"/>
              <a:gd name="connsiteY145" fmla="*/ 187791 h 553130"/>
              <a:gd name="connsiteX146" fmla="*/ 423440 w 601409"/>
              <a:gd name="connsiteY146" fmla="*/ 187791 h 553130"/>
              <a:gd name="connsiteX147" fmla="*/ 432052 w 601409"/>
              <a:gd name="connsiteY147" fmla="*/ 187791 h 553130"/>
              <a:gd name="connsiteX148" fmla="*/ 426311 w 601409"/>
              <a:gd name="connsiteY148" fmla="*/ 180624 h 553130"/>
              <a:gd name="connsiteX149" fmla="*/ 426311 w 601409"/>
              <a:gd name="connsiteY149" fmla="*/ 179190 h 553130"/>
              <a:gd name="connsiteX150" fmla="*/ 587057 w 601409"/>
              <a:gd name="connsiteY150" fmla="*/ 12902 h 55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01409" h="553130">
                <a:moveTo>
                  <a:pt x="116720" y="443443"/>
                </a:moveTo>
                <a:cubicBezTo>
                  <a:pt x="169572" y="444921"/>
                  <a:pt x="208890" y="466155"/>
                  <a:pt x="211045" y="467230"/>
                </a:cubicBezTo>
                <a:lnTo>
                  <a:pt x="206736" y="477264"/>
                </a:lnTo>
                <a:cubicBezTo>
                  <a:pt x="205300" y="477264"/>
                  <a:pt x="137793" y="441427"/>
                  <a:pt x="63106" y="460062"/>
                </a:cubicBezTo>
                <a:lnTo>
                  <a:pt x="60233" y="450028"/>
                </a:lnTo>
                <a:cubicBezTo>
                  <a:pt x="79982" y="444652"/>
                  <a:pt x="99103" y="442950"/>
                  <a:pt x="116720" y="443443"/>
                </a:cubicBezTo>
                <a:close/>
                <a:moveTo>
                  <a:pt x="116720" y="410776"/>
                </a:moveTo>
                <a:cubicBezTo>
                  <a:pt x="169572" y="412655"/>
                  <a:pt x="208890" y="434671"/>
                  <a:pt x="211045" y="435745"/>
                </a:cubicBezTo>
                <a:lnTo>
                  <a:pt x="206736" y="445768"/>
                </a:lnTo>
                <a:cubicBezTo>
                  <a:pt x="205300" y="445768"/>
                  <a:pt x="137793" y="408538"/>
                  <a:pt x="63106" y="428585"/>
                </a:cubicBezTo>
                <a:lnTo>
                  <a:pt x="60233" y="417130"/>
                </a:lnTo>
                <a:cubicBezTo>
                  <a:pt x="79982" y="411760"/>
                  <a:pt x="99103" y="410149"/>
                  <a:pt x="116720" y="410776"/>
                </a:cubicBezTo>
                <a:close/>
                <a:moveTo>
                  <a:pt x="116720" y="378843"/>
                </a:moveTo>
                <a:cubicBezTo>
                  <a:pt x="169572" y="380321"/>
                  <a:pt x="208890" y="401555"/>
                  <a:pt x="211045" y="402630"/>
                </a:cubicBezTo>
                <a:lnTo>
                  <a:pt x="206736" y="412664"/>
                </a:lnTo>
                <a:cubicBezTo>
                  <a:pt x="205300" y="412664"/>
                  <a:pt x="137793" y="376827"/>
                  <a:pt x="63106" y="395462"/>
                </a:cubicBezTo>
                <a:lnTo>
                  <a:pt x="60233" y="385428"/>
                </a:lnTo>
                <a:cubicBezTo>
                  <a:pt x="79982" y="380053"/>
                  <a:pt x="99103" y="378350"/>
                  <a:pt x="116720" y="378843"/>
                </a:cubicBezTo>
                <a:close/>
                <a:moveTo>
                  <a:pt x="116720" y="347347"/>
                </a:moveTo>
                <a:cubicBezTo>
                  <a:pt x="169572" y="348825"/>
                  <a:pt x="208890" y="370059"/>
                  <a:pt x="211045" y="371134"/>
                </a:cubicBezTo>
                <a:lnTo>
                  <a:pt x="206736" y="381168"/>
                </a:lnTo>
                <a:cubicBezTo>
                  <a:pt x="205300" y="381168"/>
                  <a:pt x="137793" y="345331"/>
                  <a:pt x="63106" y="363966"/>
                </a:cubicBezTo>
                <a:lnTo>
                  <a:pt x="60233" y="353932"/>
                </a:lnTo>
                <a:cubicBezTo>
                  <a:pt x="79982" y="348557"/>
                  <a:pt x="99103" y="346854"/>
                  <a:pt x="116720" y="347347"/>
                </a:cubicBezTo>
                <a:close/>
                <a:moveTo>
                  <a:pt x="329548" y="314250"/>
                </a:moveTo>
                <a:cubicBezTo>
                  <a:pt x="341555" y="313539"/>
                  <a:pt x="350157" y="314606"/>
                  <a:pt x="355892" y="315317"/>
                </a:cubicBezTo>
                <a:cubicBezTo>
                  <a:pt x="358760" y="315317"/>
                  <a:pt x="360193" y="315317"/>
                  <a:pt x="361627" y="316739"/>
                </a:cubicBezTo>
                <a:lnTo>
                  <a:pt x="361627" y="328119"/>
                </a:lnTo>
                <a:cubicBezTo>
                  <a:pt x="360193" y="328119"/>
                  <a:pt x="357326" y="326697"/>
                  <a:pt x="354458" y="326697"/>
                </a:cubicBezTo>
                <a:cubicBezTo>
                  <a:pt x="344422" y="325274"/>
                  <a:pt x="322917" y="322429"/>
                  <a:pt x="285640" y="333809"/>
                </a:cubicBezTo>
                <a:lnTo>
                  <a:pt x="282773" y="323851"/>
                </a:lnTo>
                <a:cubicBezTo>
                  <a:pt x="302128" y="317450"/>
                  <a:pt x="317540" y="314961"/>
                  <a:pt x="329548" y="314250"/>
                </a:cubicBezTo>
                <a:close/>
                <a:moveTo>
                  <a:pt x="116720" y="313300"/>
                </a:moveTo>
                <a:cubicBezTo>
                  <a:pt x="169572" y="315179"/>
                  <a:pt x="208890" y="337195"/>
                  <a:pt x="211045" y="338269"/>
                </a:cubicBezTo>
                <a:lnTo>
                  <a:pt x="206736" y="348292"/>
                </a:lnTo>
                <a:cubicBezTo>
                  <a:pt x="205300" y="348292"/>
                  <a:pt x="137793" y="311062"/>
                  <a:pt x="63106" y="331109"/>
                </a:cubicBezTo>
                <a:lnTo>
                  <a:pt x="60233" y="319654"/>
                </a:lnTo>
                <a:cubicBezTo>
                  <a:pt x="79982" y="314284"/>
                  <a:pt x="99103" y="312673"/>
                  <a:pt x="116720" y="313300"/>
                </a:cubicBezTo>
                <a:close/>
                <a:moveTo>
                  <a:pt x="333569" y="286264"/>
                </a:moveTo>
                <a:cubicBezTo>
                  <a:pt x="347748" y="285904"/>
                  <a:pt x="358877" y="287341"/>
                  <a:pt x="366056" y="288059"/>
                </a:cubicBezTo>
                <a:cubicBezTo>
                  <a:pt x="367492" y="288059"/>
                  <a:pt x="370364" y="288059"/>
                  <a:pt x="370364" y="288059"/>
                </a:cubicBezTo>
                <a:lnTo>
                  <a:pt x="370364" y="299555"/>
                </a:lnTo>
                <a:cubicBezTo>
                  <a:pt x="368928" y="299555"/>
                  <a:pt x="367492" y="299555"/>
                  <a:pt x="364620" y="299555"/>
                </a:cubicBezTo>
                <a:cubicBezTo>
                  <a:pt x="350261" y="298118"/>
                  <a:pt x="322979" y="293807"/>
                  <a:pt x="285645" y="305302"/>
                </a:cubicBezTo>
                <a:lnTo>
                  <a:pt x="282773" y="295244"/>
                </a:lnTo>
                <a:cubicBezTo>
                  <a:pt x="302158" y="288778"/>
                  <a:pt x="319389" y="286623"/>
                  <a:pt x="333569" y="286264"/>
                </a:cubicBezTo>
                <a:close/>
                <a:moveTo>
                  <a:pt x="116720" y="282976"/>
                </a:moveTo>
                <a:cubicBezTo>
                  <a:pt x="169572" y="284454"/>
                  <a:pt x="208890" y="305688"/>
                  <a:pt x="211045" y="306763"/>
                </a:cubicBezTo>
                <a:lnTo>
                  <a:pt x="206736" y="316797"/>
                </a:lnTo>
                <a:cubicBezTo>
                  <a:pt x="205300" y="316797"/>
                  <a:pt x="137793" y="280960"/>
                  <a:pt x="63106" y="299595"/>
                </a:cubicBezTo>
                <a:lnTo>
                  <a:pt x="60233" y="289561"/>
                </a:lnTo>
                <a:cubicBezTo>
                  <a:pt x="79982" y="284186"/>
                  <a:pt x="99103" y="282483"/>
                  <a:pt x="116720" y="282976"/>
                </a:cubicBezTo>
                <a:close/>
                <a:moveTo>
                  <a:pt x="333536" y="256138"/>
                </a:moveTo>
                <a:cubicBezTo>
                  <a:pt x="347707" y="255780"/>
                  <a:pt x="358828" y="257213"/>
                  <a:pt x="366003" y="257930"/>
                </a:cubicBezTo>
                <a:cubicBezTo>
                  <a:pt x="367438" y="257930"/>
                  <a:pt x="370308" y="257930"/>
                  <a:pt x="371743" y="259363"/>
                </a:cubicBezTo>
                <a:lnTo>
                  <a:pt x="370308" y="270831"/>
                </a:lnTo>
                <a:cubicBezTo>
                  <a:pt x="368873" y="270831"/>
                  <a:pt x="367438" y="269398"/>
                  <a:pt x="364568" y="269398"/>
                </a:cubicBezTo>
                <a:cubicBezTo>
                  <a:pt x="350218" y="267964"/>
                  <a:pt x="322953" y="265097"/>
                  <a:pt x="285643" y="276565"/>
                </a:cubicBezTo>
                <a:lnTo>
                  <a:pt x="282773" y="265097"/>
                </a:lnTo>
                <a:cubicBezTo>
                  <a:pt x="302146" y="258647"/>
                  <a:pt x="319366" y="256496"/>
                  <a:pt x="333536" y="256138"/>
                </a:cubicBezTo>
                <a:close/>
                <a:moveTo>
                  <a:pt x="116720" y="249871"/>
                </a:moveTo>
                <a:cubicBezTo>
                  <a:pt x="169572" y="251349"/>
                  <a:pt x="208890" y="272583"/>
                  <a:pt x="211045" y="273658"/>
                </a:cubicBezTo>
                <a:lnTo>
                  <a:pt x="206736" y="283692"/>
                </a:lnTo>
                <a:cubicBezTo>
                  <a:pt x="205300" y="283692"/>
                  <a:pt x="137793" y="247855"/>
                  <a:pt x="63106" y="266490"/>
                </a:cubicBezTo>
                <a:lnTo>
                  <a:pt x="60233" y="256456"/>
                </a:lnTo>
                <a:cubicBezTo>
                  <a:pt x="79982" y="251081"/>
                  <a:pt x="99103" y="249378"/>
                  <a:pt x="116720" y="249871"/>
                </a:cubicBezTo>
                <a:close/>
                <a:moveTo>
                  <a:pt x="114841" y="199115"/>
                </a:moveTo>
                <a:cubicBezTo>
                  <a:pt x="78953" y="199115"/>
                  <a:pt x="48807" y="207715"/>
                  <a:pt x="38759" y="212015"/>
                </a:cubicBezTo>
                <a:lnTo>
                  <a:pt x="38759" y="500099"/>
                </a:lnTo>
                <a:cubicBezTo>
                  <a:pt x="57421" y="491500"/>
                  <a:pt x="78953" y="488633"/>
                  <a:pt x="103357" y="488633"/>
                </a:cubicBezTo>
                <a:cubicBezTo>
                  <a:pt x="166520" y="488633"/>
                  <a:pt x="228247" y="511566"/>
                  <a:pt x="246908" y="518732"/>
                </a:cubicBezTo>
                <a:lnTo>
                  <a:pt x="246908" y="405504"/>
                </a:lnTo>
                <a:lnTo>
                  <a:pt x="238295" y="414104"/>
                </a:lnTo>
                <a:lnTo>
                  <a:pt x="238295" y="242113"/>
                </a:lnTo>
                <a:cubicBezTo>
                  <a:pt x="203843" y="214881"/>
                  <a:pt x="163649" y="199115"/>
                  <a:pt x="114841" y="199115"/>
                </a:cubicBezTo>
                <a:close/>
                <a:moveTo>
                  <a:pt x="114841" y="186216"/>
                </a:moveTo>
                <a:cubicBezTo>
                  <a:pt x="167955" y="186216"/>
                  <a:pt x="212456" y="201982"/>
                  <a:pt x="248344" y="232080"/>
                </a:cubicBezTo>
                <a:cubicBezTo>
                  <a:pt x="285667" y="201982"/>
                  <a:pt x="330168" y="186216"/>
                  <a:pt x="381847" y="186216"/>
                </a:cubicBezTo>
                <a:cubicBezTo>
                  <a:pt x="390460" y="186216"/>
                  <a:pt x="397638" y="186216"/>
                  <a:pt x="404815" y="186216"/>
                </a:cubicBezTo>
                <a:lnTo>
                  <a:pt x="394766" y="200549"/>
                </a:lnTo>
                <a:cubicBezTo>
                  <a:pt x="390460" y="200549"/>
                  <a:pt x="386153" y="199115"/>
                  <a:pt x="381847" y="199115"/>
                </a:cubicBezTo>
                <a:cubicBezTo>
                  <a:pt x="334475" y="199115"/>
                  <a:pt x="292845" y="214881"/>
                  <a:pt x="259828" y="242113"/>
                </a:cubicBezTo>
                <a:lnTo>
                  <a:pt x="259828" y="414104"/>
                </a:lnTo>
                <a:lnTo>
                  <a:pt x="251215" y="405504"/>
                </a:lnTo>
                <a:lnTo>
                  <a:pt x="251215" y="518732"/>
                </a:lnTo>
                <a:cubicBezTo>
                  <a:pt x="268441" y="511566"/>
                  <a:pt x="328733" y="487200"/>
                  <a:pt x="390460" y="487200"/>
                </a:cubicBezTo>
                <a:cubicBezTo>
                  <a:pt x="416299" y="487200"/>
                  <a:pt x="439267" y="491500"/>
                  <a:pt x="459365" y="500099"/>
                </a:cubicBezTo>
                <a:lnTo>
                  <a:pt x="459365" y="302310"/>
                </a:lnTo>
                <a:cubicBezTo>
                  <a:pt x="459365" y="302310"/>
                  <a:pt x="480897" y="298010"/>
                  <a:pt x="493817" y="289411"/>
                </a:cubicBezTo>
                <a:lnTo>
                  <a:pt x="493817" y="543097"/>
                </a:lnTo>
                <a:lnTo>
                  <a:pt x="279925" y="543097"/>
                </a:lnTo>
                <a:cubicBezTo>
                  <a:pt x="272748" y="548830"/>
                  <a:pt x="261264" y="553130"/>
                  <a:pt x="249780" y="553130"/>
                </a:cubicBezTo>
                <a:cubicBezTo>
                  <a:pt x="236860" y="553130"/>
                  <a:pt x="225376" y="548830"/>
                  <a:pt x="218198" y="543097"/>
                </a:cubicBezTo>
                <a:lnTo>
                  <a:pt x="0" y="543097"/>
                </a:lnTo>
                <a:lnTo>
                  <a:pt x="0" y="246413"/>
                </a:lnTo>
                <a:cubicBezTo>
                  <a:pt x="0" y="239247"/>
                  <a:pt x="8613" y="233514"/>
                  <a:pt x="24404" y="230647"/>
                </a:cubicBezTo>
                <a:lnTo>
                  <a:pt x="24404" y="201982"/>
                </a:lnTo>
                <a:lnTo>
                  <a:pt x="28710" y="200549"/>
                </a:lnTo>
                <a:cubicBezTo>
                  <a:pt x="30146" y="199115"/>
                  <a:pt x="66034" y="186216"/>
                  <a:pt x="114841" y="186216"/>
                </a:cubicBezTo>
                <a:close/>
                <a:moveTo>
                  <a:pt x="542564" y="65942"/>
                </a:moveTo>
                <a:cubicBezTo>
                  <a:pt x="486590" y="116115"/>
                  <a:pt x="439228" y="163421"/>
                  <a:pt x="436357" y="176323"/>
                </a:cubicBezTo>
                <a:lnTo>
                  <a:pt x="453580" y="199259"/>
                </a:lnTo>
                <a:lnTo>
                  <a:pt x="423440" y="199259"/>
                </a:lnTo>
                <a:cubicBezTo>
                  <a:pt x="419135" y="202127"/>
                  <a:pt x="404782" y="223629"/>
                  <a:pt x="404782" y="243699"/>
                </a:cubicBezTo>
                <a:cubicBezTo>
                  <a:pt x="403347" y="255167"/>
                  <a:pt x="407653" y="265201"/>
                  <a:pt x="416264" y="270935"/>
                </a:cubicBezTo>
                <a:cubicBezTo>
                  <a:pt x="417699" y="272369"/>
                  <a:pt x="419135" y="272369"/>
                  <a:pt x="419135" y="272369"/>
                </a:cubicBezTo>
                <a:lnTo>
                  <a:pt x="420570" y="270935"/>
                </a:lnTo>
                <a:lnTo>
                  <a:pt x="510989" y="146219"/>
                </a:lnTo>
                <a:lnTo>
                  <a:pt x="513860" y="147653"/>
                </a:lnTo>
                <a:lnTo>
                  <a:pt x="430616" y="276670"/>
                </a:lnTo>
                <a:lnTo>
                  <a:pt x="429181" y="278103"/>
                </a:lnTo>
                <a:cubicBezTo>
                  <a:pt x="436357" y="279537"/>
                  <a:pt x="443534" y="279537"/>
                  <a:pt x="450710" y="278103"/>
                </a:cubicBezTo>
                <a:cubicBezTo>
                  <a:pt x="472238" y="275236"/>
                  <a:pt x="489461" y="260901"/>
                  <a:pt x="492331" y="256600"/>
                </a:cubicBezTo>
                <a:lnTo>
                  <a:pt x="486590" y="230797"/>
                </a:lnTo>
                <a:lnTo>
                  <a:pt x="509554" y="237965"/>
                </a:lnTo>
                <a:cubicBezTo>
                  <a:pt x="518166" y="227930"/>
                  <a:pt x="541129" y="159121"/>
                  <a:pt x="564093" y="83144"/>
                </a:cubicBezTo>
                <a:lnTo>
                  <a:pt x="546870" y="88878"/>
                </a:lnTo>
                <a:close/>
                <a:moveTo>
                  <a:pt x="579881" y="32971"/>
                </a:moveTo>
                <a:cubicBezTo>
                  <a:pt x="569834" y="41572"/>
                  <a:pt x="558352" y="51607"/>
                  <a:pt x="548305" y="60208"/>
                </a:cubicBezTo>
                <a:lnTo>
                  <a:pt x="552611" y="78844"/>
                </a:lnTo>
                <a:lnTo>
                  <a:pt x="566963" y="74543"/>
                </a:lnTo>
                <a:cubicBezTo>
                  <a:pt x="571269" y="60208"/>
                  <a:pt x="575575" y="47306"/>
                  <a:pt x="579881" y="32971"/>
                </a:cubicBezTo>
                <a:close/>
                <a:moveTo>
                  <a:pt x="601409" y="0"/>
                </a:moveTo>
                <a:lnTo>
                  <a:pt x="595668" y="18636"/>
                </a:lnTo>
                <a:cubicBezTo>
                  <a:pt x="595668" y="18636"/>
                  <a:pt x="578445" y="74543"/>
                  <a:pt x="561223" y="130450"/>
                </a:cubicBezTo>
                <a:cubicBezTo>
                  <a:pt x="523906" y="247999"/>
                  <a:pt x="516730" y="249433"/>
                  <a:pt x="510989" y="249433"/>
                </a:cubicBezTo>
                <a:lnTo>
                  <a:pt x="508119" y="249433"/>
                </a:lnTo>
                <a:lnTo>
                  <a:pt x="502378" y="247999"/>
                </a:lnTo>
                <a:lnTo>
                  <a:pt x="503813" y="253733"/>
                </a:lnTo>
                <a:cubicBezTo>
                  <a:pt x="503813" y="255167"/>
                  <a:pt x="505248" y="258034"/>
                  <a:pt x="503813" y="259467"/>
                </a:cubicBezTo>
                <a:cubicBezTo>
                  <a:pt x="499508" y="269502"/>
                  <a:pt x="476544" y="285271"/>
                  <a:pt x="453580" y="289571"/>
                </a:cubicBezTo>
                <a:cubicBezTo>
                  <a:pt x="442098" y="291005"/>
                  <a:pt x="432052" y="289571"/>
                  <a:pt x="423440" y="286704"/>
                </a:cubicBezTo>
                <a:lnTo>
                  <a:pt x="414829" y="298172"/>
                </a:lnTo>
                <a:lnTo>
                  <a:pt x="423440" y="303907"/>
                </a:lnTo>
                <a:lnTo>
                  <a:pt x="419135" y="311074"/>
                </a:lnTo>
                <a:lnTo>
                  <a:pt x="410523" y="305340"/>
                </a:lnTo>
                <a:lnTo>
                  <a:pt x="371772" y="356947"/>
                </a:lnTo>
                <a:lnTo>
                  <a:pt x="347373" y="371282"/>
                </a:lnTo>
                <a:lnTo>
                  <a:pt x="400477" y="298172"/>
                </a:lnTo>
                <a:lnTo>
                  <a:pt x="388995" y="291005"/>
                </a:lnTo>
                <a:lnTo>
                  <a:pt x="394736" y="283837"/>
                </a:lnTo>
                <a:lnTo>
                  <a:pt x="406217" y="291005"/>
                </a:lnTo>
                <a:lnTo>
                  <a:pt x="413394" y="282404"/>
                </a:lnTo>
                <a:cubicBezTo>
                  <a:pt x="411958" y="280970"/>
                  <a:pt x="410523" y="280970"/>
                  <a:pt x="410523" y="279537"/>
                </a:cubicBezTo>
                <a:cubicBezTo>
                  <a:pt x="394736" y="269502"/>
                  <a:pt x="390430" y="252300"/>
                  <a:pt x="394736" y="230797"/>
                </a:cubicBezTo>
                <a:cubicBezTo>
                  <a:pt x="400477" y="212161"/>
                  <a:pt x="413394" y="189225"/>
                  <a:pt x="422005" y="187791"/>
                </a:cubicBezTo>
                <a:lnTo>
                  <a:pt x="423440" y="187791"/>
                </a:lnTo>
                <a:lnTo>
                  <a:pt x="432052" y="187791"/>
                </a:lnTo>
                <a:lnTo>
                  <a:pt x="426311" y="180624"/>
                </a:lnTo>
                <a:lnTo>
                  <a:pt x="426311" y="179190"/>
                </a:lnTo>
                <a:cubicBezTo>
                  <a:pt x="423440" y="154820"/>
                  <a:pt x="548305" y="45873"/>
                  <a:pt x="587057" y="12902"/>
                </a:cubicBezTo>
                <a:close/>
              </a:path>
            </a:pathLst>
          </a:custGeom>
          <a:solidFill>
            <a:schemeClr val="bg1"/>
          </a:solidFill>
          <a:ln>
            <a:noFill/>
          </a:ln>
        </p:spPr>
      </p:sp>
      <p:sp>
        <p:nvSpPr>
          <p:cNvPr id="31" name="visualization-of-data_30567"/>
          <p:cNvSpPr>
            <a:spLocks noChangeAspect="1"/>
          </p:cNvSpPr>
          <p:nvPr/>
        </p:nvSpPr>
        <p:spPr bwMode="auto">
          <a:xfrm>
            <a:off x="5029248" y="2616919"/>
            <a:ext cx="519253" cy="563578"/>
          </a:xfrm>
          <a:custGeom>
            <a:avLst/>
            <a:gdLst>
              <a:gd name="connsiteX0" fmla="*/ 411132 w 556338"/>
              <a:gd name="connsiteY0" fmla="*/ 393402 h 603828"/>
              <a:gd name="connsiteX1" fmla="*/ 435343 w 556338"/>
              <a:gd name="connsiteY1" fmla="*/ 393402 h 603828"/>
              <a:gd name="connsiteX2" fmla="*/ 444704 w 556338"/>
              <a:gd name="connsiteY2" fmla="*/ 403071 h 603828"/>
              <a:gd name="connsiteX3" fmla="*/ 444704 w 556338"/>
              <a:gd name="connsiteY3" fmla="*/ 427242 h 603828"/>
              <a:gd name="connsiteX4" fmla="*/ 435343 w 556338"/>
              <a:gd name="connsiteY4" fmla="*/ 436588 h 603828"/>
              <a:gd name="connsiteX5" fmla="*/ 411132 w 556338"/>
              <a:gd name="connsiteY5" fmla="*/ 436588 h 603828"/>
              <a:gd name="connsiteX6" fmla="*/ 401447 w 556338"/>
              <a:gd name="connsiteY6" fmla="*/ 427242 h 603828"/>
              <a:gd name="connsiteX7" fmla="*/ 401447 w 556338"/>
              <a:gd name="connsiteY7" fmla="*/ 403071 h 603828"/>
              <a:gd name="connsiteX8" fmla="*/ 411132 w 556338"/>
              <a:gd name="connsiteY8" fmla="*/ 393402 h 603828"/>
              <a:gd name="connsiteX9" fmla="*/ 270732 w 556338"/>
              <a:gd name="connsiteY9" fmla="*/ 393402 h 603828"/>
              <a:gd name="connsiteX10" fmla="*/ 321734 w 556338"/>
              <a:gd name="connsiteY10" fmla="*/ 393402 h 603828"/>
              <a:gd name="connsiteX11" fmla="*/ 341748 w 556338"/>
              <a:gd name="connsiteY11" fmla="*/ 413393 h 603828"/>
              <a:gd name="connsiteX12" fmla="*/ 341748 w 556338"/>
              <a:gd name="connsiteY12" fmla="*/ 464339 h 603828"/>
              <a:gd name="connsiteX13" fmla="*/ 321734 w 556338"/>
              <a:gd name="connsiteY13" fmla="*/ 484008 h 603828"/>
              <a:gd name="connsiteX14" fmla="*/ 270732 w 556338"/>
              <a:gd name="connsiteY14" fmla="*/ 484008 h 603828"/>
              <a:gd name="connsiteX15" fmla="*/ 250719 w 556338"/>
              <a:gd name="connsiteY15" fmla="*/ 464339 h 603828"/>
              <a:gd name="connsiteX16" fmla="*/ 250719 w 556338"/>
              <a:gd name="connsiteY16" fmla="*/ 413393 h 603828"/>
              <a:gd name="connsiteX17" fmla="*/ 270732 w 556338"/>
              <a:gd name="connsiteY17" fmla="*/ 393402 h 603828"/>
              <a:gd name="connsiteX18" fmla="*/ 468204 w 556338"/>
              <a:gd name="connsiteY18" fmla="*/ 301949 h 603828"/>
              <a:gd name="connsiteX19" fmla="*/ 496920 w 556338"/>
              <a:gd name="connsiteY19" fmla="*/ 301949 h 603828"/>
              <a:gd name="connsiteX20" fmla="*/ 508212 w 556338"/>
              <a:gd name="connsiteY20" fmla="*/ 313226 h 603828"/>
              <a:gd name="connsiteX21" fmla="*/ 508212 w 556338"/>
              <a:gd name="connsiteY21" fmla="*/ 341902 h 603828"/>
              <a:gd name="connsiteX22" fmla="*/ 496920 w 556338"/>
              <a:gd name="connsiteY22" fmla="*/ 353179 h 603828"/>
              <a:gd name="connsiteX23" fmla="*/ 468204 w 556338"/>
              <a:gd name="connsiteY23" fmla="*/ 353179 h 603828"/>
              <a:gd name="connsiteX24" fmla="*/ 456911 w 556338"/>
              <a:gd name="connsiteY24" fmla="*/ 341902 h 603828"/>
              <a:gd name="connsiteX25" fmla="*/ 456911 w 556338"/>
              <a:gd name="connsiteY25" fmla="*/ 313226 h 603828"/>
              <a:gd name="connsiteX26" fmla="*/ 468204 w 556338"/>
              <a:gd name="connsiteY26" fmla="*/ 301949 h 603828"/>
              <a:gd name="connsiteX27" fmla="*/ 323967 w 556338"/>
              <a:gd name="connsiteY27" fmla="*/ 263915 h 603828"/>
              <a:gd name="connsiteX28" fmla="*/ 385286 w 556338"/>
              <a:gd name="connsiteY28" fmla="*/ 263915 h 603828"/>
              <a:gd name="connsiteX29" fmla="*/ 409491 w 556338"/>
              <a:gd name="connsiteY29" fmla="*/ 287751 h 603828"/>
              <a:gd name="connsiteX30" fmla="*/ 409491 w 556338"/>
              <a:gd name="connsiteY30" fmla="*/ 349274 h 603828"/>
              <a:gd name="connsiteX31" fmla="*/ 385286 w 556338"/>
              <a:gd name="connsiteY31" fmla="*/ 373432 h 603828"/>
              <a:gd name="connsiteX32" fmla="*/ 323967 w 556338"/>
              <a:gd name="connsiteY32" fmla="*/ 373432 h 603828"/>
              <a:gd name="connsiteX33" fmla="*/ 299762 w 556338"/>
              <a:gd name="connsiteY33" fmla="*/ 349274 h 603828"/>
              <a:gd name="connsiteX34" fmla="*/ 299762 w 556338"/>
              <a:gd name="connsiteY34" fmla="*/ 287751 h 603828"/>
              <a:gd name="connsiteX35" fmla="*/ 323967 w 556338"/>
              <a:gd name="connsiteY35" fmla="*/ 263915 h 603828"/>
              <a:gd name="connsiteX36" fmla="*/ 153958 w 556338"/>
              <a:gd name="connsiteY36" fmla="*/ 197230 h 603828"/>
              <a:gd name="connsiteX37" fmla="*/ 195905 w 556338"/>
              <a:gd name="connsiteY37" fmla="*/ 197230 h 603828"/>
              <a:gd name="connsiteX38" fmla="*/ 212684 w 556338"/>
              <a:gd name="connsiteY38" fmla="*/ 213664 h 603828"/>
              <a:gd name="connsiteX39" fmla="*/ 212684 w 556338"/>
              <a:gd name="connsiteY39" fmla="*/ 255878 h 603828"/>
              <a:gd name="connsiteX40" fmla="*/ 195905 w 556338"/>
              <a:gd name="connsiteY40" fmla="*/ 272312 h 603828"/>
              <a:gd name="connsiteX41" fmla="*/ 153958 w 556338"/>
              <a:gd name="connsiteY41" fmla="*/ 272312 h 603828"/>
              <a:gd name="connsiteX42" fmla="*/ 137179 w 556338"/>
              <a:gd name="connsiteY42" fmla="*/ 255878 h 603828"/>
              <a:gd name="connsiteX43" fmla="*/ 137179 w 556338"/>
              <a:gd name="connsiteY43" fmla="*/ 213664 h 603828"/>
              <a:gd name="connsiteX44" fmla="*/ 153958 w 556338"/>
              <a:gd name="connsiteY44" fmla="*/ 197230 h 603828"/>
              <a:gd name="connsiteX45" fmla="*/ 283992 w 556338"/>
              <a:gd name="connsiteY45" fmla="*/ 132733 h 603828"/>
              <a:gd name="connsiteX46" fmla="*/ 334655 w 556338"/>
              <a:gd name="connsiteY46" fmla="*/ 132733 h 603828"/>
              <a:gd name="connsiteX47" fmla="*/ 354662 w 556338"/>
              <a:gd name="connsiteY47" fmla="*/ 152709 h 603828"/>
              <a:gd name="connsiteX48" fmla="*/ 354662 w 556338"/>
              <a:gd name="connsiteY48" fmla="*/ 203292 h 603828"/>
              <a:gd name="connsiteX49" fmla="*/ 334655 w 556338"/>
              <a:gd name="connsiteY49" fmla="*/ 223268 h 603828"/>
              <a:gd name="connsiteX50" fmla="*/ 283992 w 556338"/>
              <a:gd name="connsiteY50" fmla="*/ 223268 h 603828"/>
              <a:gd name="connsiteX51" fmla="*/ 263985 w 556338"/>
              <a:gd name="connsiteY51" fmla="*/ 203292 h 603828"/>
              <a:gd name="connsiteX52" fmla="*/ 263985 w 556338"/>
              <a:gd name="connsiteY52" fmla="*/ 152709 h 603828"/>
              <a:gd name="connsiteX53" fmla="*/ 283992 w 556338"/>
              <a:gd name="connsiteY53" fmla="*/ 132733 h 603828"/>
              <a:gd name="connsiteX54" fmla="*/ 441451 w 556338"/>
              <a:gd name="connsiteY54" fmla="*/ 116645 h 603828"/>
              <a:gd name="connsiteX55" fmla="*/ 523744 w 556338"/>
              <a:gd name="connsiteY55" fmla="*/ 116645 h 603828"/>
              <a:gd name="connsiteX56" fmla="*/ 556338 w 556338"/>
              <a:gd name="connsiteY56" fmla="*/ 148870 h 603828"/>
              <a:gd name="connsiteX57" fmla="*/ 556338 w 556338"/>
              <a:gd name="connsiteY57" fmla="*/ 231367 h 603828"/>
              <a:gd name="connsiteX58" fmla="*/ 523744 w 556338"/>
              <a:gd name="connsiteY58" fmla="*/ 263915 h 603828"/>
              <a:gd name="connsiteX59" fmla="*/ 441451 w 556338"/>
              <a:gd name="connsiteY59" fmla="*/ 263915 h 603828"/>
              <a:gd name="connsiteX60" fmla="*/ 408856 w 556338"/>
              <a:gd name="connsiteY60" fmla="*/ 231367 h 603828"/>
              <a:gd name="connsiteX61" fmla="*/ 408856 w 556338"/>
              <a:gd name="connsiteY61" fmla="*/ 148870 h 603828"/>
              <a:gd name="connsiteX62" fmla="*/ 441451 w 556338"/>
              <a:gd name="connsiteY62" fmla="*/ 116645 h 603828"/>
              <a:gd name="connsiteX63" fmla="*/ 74873 w 556338"/>
              <a:gd name="connsiteY63" fmla="*/ 36732 h 603828"/>
              <a:gd name="connsiteX64" fmla="*/ 74873 w 556338"/>
              <a:gd name="connsiteY64" fmla="*/ 539063 h 603828"/>
              <a:gd name="connsiteX65" fmla="*/ 214614 w 556338"/>
              <a:gd name="connsiteY65" fmla="*/ 366357 h 603828"/>
              <a:gd name="connsiteX66" fmla="*/ 214614 w 556338"/>
              <a:gd name="connsiteY66" fmla="*/ 106008 h 603828"/>
              <a:gd name="connsiteX67" fmla="*/ 394668 w 556338"/>
              <a:gd name="connsiteY67" fmla="*/ 35142 h 603828"/>
              <a:gd name="connsiteX68" fmla="*/ 423367 w 556338"/>
              <a:gd name="connsiteY68" fmla="*/ 35142 h 603828"/>
              <a:gd name="connsiteX69" fmla="*/ 434330 w 556338"/>
              <a:gd name="connsiteY69" fmla="*/ 46090 h 603828"/>
              <a:gd name="connsiteX70" fmla="*/ 434330 w 556338"/>
              <a:gd name="connsiteY70" fmla="*/ 74750 h 603828"/>
              <a:gd name="connsiteX71" fmla="*/ 423367 w 556338"/>
              <a:gd name="connsiteY71" fmla="*/ 86020 h 603828"/>
              <a:gd name="connsiteX72" fmla="*/ 394668 w 556338"/>
              <a:gd name="connsiteY72" fmla="*/ 86020 h 603828"/>
              <a:gd name="connsiteX73" fmla="*/ 383382 w 556338"/>
              <a:gd name="connsiteY73" fmla="*/ 74750 h 603828"/>
              <a:gd name="connsiteX74" fmla="*/ 383382 w 556338"/>
              <a:gd name="connsiteY74" fmla="*/ 46090 h 603828"/>
              <a:gd name="connsiteX75" fmla="*/ 394668 w 556338"/>
              <a:gd name="connsiteY75" fmla="*/ 35142 h 603828"/>
              <a:gd name="connsiteX76" fmla="*/ 0 w 556338"/>
              <a:gd name="connsiteY76" fmla="*/ 0 h 603828"/>
              <a:gd name="connsiteX77" fmla="*/ 51959 w 556338"/>
              <a:gd name="connsiteY77" fmla="*/ 0 h 603828"/>
              <a:gd name="connsiteX78" fmla="*/ 237528 w 556338"/>
              <a:gd name="connsiteY78" fmla="*/ 91831 h 603828"/>
              <a:gd name="connsiteX79" fmla="*/ 237528 w 556338"/>
              <a:gd name="connsiteY79" fmla="*/ 290637 h 603828"/>
              <a:gd name="connsiteX80" fmla="*/ 238819 w 556338"/>
              <a:gd name="connsiteY80" fmla="*/ 289992 h 603828"/>
              <a:gd name="connsiteX81" fmla="*/ 263024 w 556338"/>
              <a:gd name="connsiteY81" fmla="*/ 289992 h 603828"/>
              <a:gd name="connsiteX82" fmla="*/ 272383 w 556338"/>
              <a:gd name="connsiteY82" fmla="*/ 299336 h 603828"/>
              <a:gd name="connsiteX83" fmla="*/ 272383 w 556338"/>
              <a:gd name="connsiteY83" fmla="*/ 323502 h 603828"/>
              <a:gd name="connsiteX84" fmla="*/ 263024 w 556338"/>
              <a:gd name="connsiteY84" fmla="*/ 333169 h 603828"/>
              <a:gd name="connsiteX85" fmla="*/ 238819 w 556338"/>
              <a:gd name="connsiteY85" fmla="*/ 333169 h 603828"/>
              <a:gd name="connsiteX86" fmla="*/ 237528 w 556338"/>
              <a:gd name="connsiteY86" fmla="*/ 332524 h 603828"/>
              <a:gd name="connsiteX87" fmla="*/ 237528 w 556338"/>
              <a:gd name="connsiteY87" fmla="*/ 374734 h 603828"/>
              <a:gd name="connsiteX88" fmla="*/ 51959 w 556338"/>
              <a:gd name="connsiteY88" fmla="*/ 603828 h 603828"/>
              <a:gd name="connsiteX89" fmla="*/ 0 w 556338"/>
              <a:gd name="connsiteY89" fmla="*/ 603828 h 603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56338" h="603828">
                <a:moveTo>
                  <a:pt x="411132" y="393402"/>
                </a:moveTo>
                <a:lnTo>
                  <a:pt x="435343" y="393402"/>
                </a:lnTo>
                <a:cubicBezTo>
                  <a:pt x="440508" y="393402"/>
                  <a:pt x="444704" y="397914"/>
                  <a:pt x="444704" y="403071"/>
                </a:cubicBezTo>
                <a:lnTo>
                  <a:pt x="444704" y="427242"/>
                </a:lnTo>
                <a:cubicBezTo>
                  <a:pt x="444704" y="432398"/>
                  <a:pt x="440508" y="436588"/>
                  <a:pt x="435343" y="436588"/>
                </a:cubicBezTo>
                <a:lnTo>
                  <a:pt x="411132" y="436588"/>
                </a:lnTo>
                <a:cubicBezTo>
                  <a:pt x="405966" y="436588"/>
                  <a:pt x="401447" y="432398"/>
                  <a:pt x="401447" y="427242"/>
                </a:cubicBezTo>
                <a:lnTo>
                  <a:pt x="401447" y="403071"/>
                </a:lnTo>
                <a:cubicBezTo>
                  <a:pt x="401447" y="397914"/>
                  <a:pt x="405966" y="393402"/>
                  <a:pt x="411132" y="393402"/>
                </a:cubicBezTo>
                <a:close/>
                <a:moveTo>
                  <a:pt x="270732" y="393402"/>
                </a:moveTo>
                <a:lnTo>
                  <a:pt x="321734" y="393402"/>
                </a:lnTo>
                <a:cubicBezTo>
                  <a:pt x="332709" y="393402"/>
                  <a:pt x="341748" y="402430"/>
                  <a:pt x="341748" y="413393"/>
                </a:cubicBezTo>
                <a:lnTo>
                  <a:pt x="341748" y="464339"/>
                </a:lnTo>
                <a:cubicBezTo>
                  <a:pt x="341748" y="475302"/>
                  <a:pt x="332709" y="484008"/>
                  <a:pt x="321734" y="484008"/>
                </a:cubicBezTo>
                <a:lnTo>
                  <a:pt x="270732" y="484008"/>
                </a:lnTo>
                <a:cubicBezTo>
                  <a:pt x="259757" y="484008"/>
                  <a:pt x="250719" y="475302"/>
                  <a:pt x="250719" y="464339"/>
                </a:cubicBezTo>
                <a:lnTo>
                  <a:pt x="250719" y="413393"/>
                </a:lnTo>
                <a:cubicBezTo>
                  <a:pt x="250719" y="402430"/>
                  <a:pt x="259757" y="393402"/>
                  <a:pt x="270732" y="393402"/>
                </a:cubicBezTo>
                <a:close/>
                <a:moveTo>
                  <a:pt x="468204" y="301949"/>
                </a:moveTo>
                <a:lnTo>
                  <a:pt x="496920" y="301949"/>
                </a:lnTo>
                <a:cubicBezTo>
                  <a:pt x="503050" y="301949"/>
                  <a:pt x="508212" y="307104"/>
                  <a:pt x="508212" y="313226"/>
                </a:cubicBezTo>
                <a:lnTo>
                  <a:pt x="508212" y="341902"/>
                </a:lnTo>
                <a:cubicBezTo>
                  <a:pt x="508212" y="348024"/>
                  <a:pt x="503050" y="353179"/>
                  <a:pt x="496920" y="353179"/>
                </a:cubicBezTo>
                <a:lnTo>
                  <a:pt x="468204" y="353179"/>
                </a:lnTo>
                <a:cubicBezTo>
                  <a:pt x="462074" y="353179"/>
                  <a:pt x="456911" y="348024"/>
                  <a:pt x="456911" y="341902"/>
                </a:cubicBezTo>
                <a:lnTo>
                  <a:pt x="456911" y="313226"/>
                </a:lnTo>
                <a:cubicBezTo>
                  <a:pt x="456911" y="307104"/>
                  <a:pt x="462074" y="301949"/>
                  <a:pt x="468204" y="301949"/>
                </a:cubicBezTo>
                <a:close/>
                <a:moveTo>
                  <a:pt x="323967" y="263915"/>
                </a:moveTo>
                <a:lnTo>
                  <a:pt x="385286" y="263915"/>
                </a:lnTo>
                <a:cubicBezTo>
                  <a:pt x="398841" y="263915"/>
                  <a:pt x="409491" y="274545"/>
                  <a:pt x="409491" y="287751"/>
                </a:cubicBezTo>
                <a:lnTo>
                  <a:pt x="409491" y="349274"/>
                </a:lnTo>
                <a:cubicBezTo>
                  <a:pt x="409491" y="362480"/>
                  <a:pt x="398841" y="373432"/>
                  <a:pt x="385286" y="373432"/>
                </a:cubicBezTo>
                <a:lnTo>
                  <a:pt x="323967" y="373432"/>
                </a:lnTo>
                <a:cubicBezTo>
                  <a:pt x="310735" y="373432"/>
                  <a:pt x="299762" y="362480"/>
                  <a:pt x="299762" y="349274"/>
                </a:cubicBezTo>
                <a:lnTo>
                  <a:pt x="299762" y="287751"/>
                </a:lnTo>
                <a:cubicBezTo>
                  <a:pt x="299762" y="274545"/>
                  <a:pt x="310735" y="263915"/>
                  <a:pt x="323967" y="263915"/>
                </a:cubicBezTo>
                <a:close/>
                <a:moveTo>
                  <a:pt x="153958" y="197230"/>
                </a:moveTo>
                <a:lnTo>
                  <a:pt x="195905" y="197230"/>
                </a:lnTo>
                <a:cubicBezTo>
                  <a:pt x="205262" y="197230"/>
                  <a:pt x="212684" y="204642"/>
                  <a:pt x="212684" y="213664"/>
                </a:cubicBezTo>
                <a:lnTo>
                  <a:pt x="212684" y="255878"/>
                </a:lnTo>
                <a:cubicBezTo>
                  <a:pt x="212684" y="264900"/>
                  <a:pt x="205262" y="272312"/>
                  <a:pt x="195905" y="272312"/>
                </a:cubicBezTo>
                <a:lnTo>
                  <a:pt x="153958" y="272312"/>
                </a:lnTo>
                <a:cubicBezTo>
                  <a:pt x="144923" y="272312"/>
                  <a:pt x="137179" y="264900"/>
                  <a:pt x="137179" y="255878"/>
                </a:cubicBezTo>
                <a:lnTo>
                  <a:pt x="137179" y="213664"/>
                </a:lnTo>
                <a:cubicBezTo>
                  <a:pt x="137179" y="204642"/>
                  <a:pt x="144923" y="197230"/>
                  <a:pt x="153958" y="197230"/>
                </a:cubicBezTo>
                <a:close/>
                <a:moveTo>
                  <a:pt x="283992" y="132733"/>
                </a:moveTo>
                <a:lnTo>
                  <a:pt x="334655" y="132733"/>
                </a:lnTo>
                <a:cubicBezTo>
                  <a:pt x="345626" y="132733"/>
                  <a:pt x="354662" y="141754"/>
                  <a:pt x="354662" y="152709"/>
                </a:cubicBezTo>
                <a:lnTo>
                  <a:pt x="354662" y="203292"/>
                </a:lnTo>
                <a:cubicBezTo>
                  <a:pt x="354662" y="214247"/>
                  <a:pt x="345626" y="223268"/>
                  <a:pt x="334655" y="223268"/>
                </a:cubicBezTo>
                <a:lnTo>
                  <a:pt x="283992" y="223268"/>
                </a:lnTo>
                <a:cubicBezTo>
                  <a:pt x="273020" y="223268"/>
                  <a:pt x="263985" y="214247"/>
                  <a:pt x="263985" y="203292"/>
                </a:cubicBezTo>
                <a:lnTo>
                  <a:pt x="263985" y="152709"/>
                </a:lnTo>
                <a:cubicBezTo>
                  <a:pt x="263985" y="141754"/>
                  <a:pt x="273020" y="132733"/>
                  <a:pt x="283992" y="132733"/>
                </a:cubicBezTo>
                <a:close/>
                <a:moveTo>
                  <a:pt x="441451" y="116645"/>
                </a:moveTo>
                <a:lnTo>
                  <a:pt x="523744" y="116645"/>
                </a:lnTo>
                <a:cubicBezTo>
                  <a:pt x="541816" y="116645"/>
                  <a:pt x="556338" y="131146"/>
                  <a:pt x="556338" y="148870"/>
                </a:cubicBezTo>
                <a:lnTo>
                  <a:pt x="556338" y="231367"/>
                </a:lnTo>
                <a:cubicBezTo>
                  <a:pt x="556338" y="249091"/>
                  <a:pt x="541816" y="263915"/>
                  <a:pt x="523744" y="263915"/>
                </a:cubicBezTo>
                <a:lnTo>
                  <a:pt x="441451" y="263915"/>
                </a:lnTo>
                <a:cubicBezTo>
                  <a:pt x="423379" y="263915"/>
                  <a:pt x="408856" y="249091"/>
                  <a:pt x="408856" y="231367"/>
                </a:cubicBezTo>
                <a:lnTo>
                  <a:pt x="408856" y="148870"/>
                </a:lnTo>
                <a:cubicBezTo>
                  <a:pt x="408856" y="131146"/>
                  <a:pt x="423379" y="116645"/>
                  <a:pt x="441451" y="116645"/>
                </a:cubicBezTo>
                <a:close/>
                <a:moveTo>
                  <a:pt x="74873" y="36732"/>
                </a:moveTo>
                <a:lnTo>
                  <a:pt x="74873" y="539063"/>
                </a:lnTo>
                <a:lnTo>
                  <a:pt x="214614" y="366357"/>
                </a:lnTo>
                <a:lnTo>
                  <a:pt x="214614" y="106008"/>
                </a:lnTo>
                <a:close/>
                <a:moveTo>
                  <a:pt x="394668" y="35142"/>
                </a:moveTo>
                <a:lnTo>
                  <a:pt x="423367" y="35142"/>
                </a:lnTo>
                <a:cubicBezTo>
                  <a:pt x="429493" y="35142"/>
                  <a:pt x="434330" y="39972"/>
                  <a:pt x="434330" y="46090"/>
                </a:cubicBezTo>
                <a:lnTo>
                  <a:pt x="434330" y="74750"/>
                </a:lnTo>
                <a:cubicBezTo>
                  <a:pt x="434330" y="80868"/>
                  <a:pt x="429493" y="86020"/>
                  <a:pt x="423367" y="86020"/>
                </a:cubicBezTo>
                <a:lnTo>
                  <a:pt x="394668" y="86020"/>
                </a:lnTo>
                <a:cubicBezTo>
                  <a:pt x="388541" y="86020"/>
                  <a:pt x="383382" y="80868"/>
                  <a:pt x="383382" y="74750"/>
                </a:cubicBezTo>
                <a:lnTo>
                  <a:pt x="383382" y="46090"/>
                </a:lnTo>
                <a:cubicBezTo>
                  <a:pt x="383382" y="39972"/>
                  <a:pt x="388541" y="35142"/>
                  <a:pt x="394668" y="35142"/>
                </a:cubicBezTo>
                <a:close/>
                <a:moveTo>
                  <a:pt x="0" y="0"/>
                </a:moveTo>
                <a:lnTo>
                  <a:pt x="51959" y="0"/>
                </a:lnTo>
                <a:lnTo>
                  <a:pt x="237528" y="91831"/>
                </a:lnTo>
                <a:lnTo>
                  <a:pt x="237528" y="290637"/>
                </a:lnTo>
                <a:cubicBezTo>
                  <a:pt x="238174" y="290314"/>
                  <a:pt x="238496" y="289992"/>
                  <a:pt x="238819" y="289992"/>
                </a:cubicBezTo>
                <a:lnTo>
                  <a:pt x="263024" y="289992"/>
                </a:lnTo>
                <a:cubicBezTo>
                  <a:pt x="268187" y="289992"/>
                  <a:pt x="272383" y="294181"/>
                  <a:pt x="272383" y="299336"/>
                </a:cubicBezTo>
                <a:lnTo>
                  <a:pt x="272383" y="323502"/>
                </a:lnTo>
                <a:cubicBezTo>
                  <a:pt x="272383" y="328658"/>
                  <a:pt x="268187" y="333169"/>
                  <a:pt x="263024" y="333169"/>
                </a:cubicBezTo>
                <a:lnTo>
                  <a:pt x="238819" y="333169"/>
                </a:lnTo>
                <a:cubicBezTo>
                  <a:pt x="238496" y="333169"/>
                  <a:pt x="238174" y="332524"/>
                  <a:pt x="237528" y="332524"/>
                </a:cubicBezTo>
                <a:lnTo>
                  <a:pt x="237528" y="374734"/>
                </a:lnTo>
                <a:lnTo>
                  <a:pt x="51959" y="603828"/>
                </a:lnTo>
                <a:lnTo>
                  <a:pt x="0" y="603828"/>
                </a:lnTo>
                <a:close/>
              </a:path>
            </a:pathLst>
          </a:custGeom>
          <a:solidFill>
            <a:schemeClr val="bg1"/>
          </a:solidFill>
          <a:ln>
            <a:noFill/>
          </a:ln>
        </p:spPr>
      </p:sp>
      <p:sp>
        <p:nvSpPr>
          <p:cNvPr id="32" name="wifi_159307"/>
          <p:cNvSpPr>
            <a:spLocks noChangeAspect="1"/>
          </p:cNvSpPr>
          <p:nvPr/>
        </p:nvSpPr>
        <p:spPr bwMode="auto">
          <a:xfrm>
            <a:off x="5016548" y="4058307"/>
            <a:ext cx="453567" cy="551563"/>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 name="connsiteX40" fmla="*/ 325000 h 606722"/>
              <a:gd name="connsiteY40" fmla="*/ 325000 h 606722"/>
              <a:gd name="connsiteX41" fmla="*/ 325000 h 606722"/>
              <a:gd name="connsiteY41" fmla="*/ 325000 h 606722"/>
              <a:gd name="connsiteX42" fmla="*/ 325000 h 606722"/>
              <a:gd name="connsiteY42" fmla="*/ 325000 h 606722"/>
              <a:gd name="connsiteX43" fmla="*/ 325000 h 606722"/>
              <a:gd name="connsiteY43" fmla="*/ 325000 h 606722"/>
              <a:gd name="connsiteX44" fmla="*/ 325000 h 606722"/>
              <a:gd name="connsiteY44" fmla="*/ 325000 h 606722"/>
              <a:gd name="connsiteX45" fmla="*/ 325000 h 606722"/>
              <a:gd name="connsiteY45" fmla="*/ 325000 h 606722"/>
              <a:gd name="connsiteX46" fmla="*/ 325000 h 606722"/>
              <a:gd name="connsiteY46" fmla="*/ 325000 h 606722"/>
              <a:gd name="connsiteX47" fmla="*/ 325000 h 606722"/>
              <a:gd name="connsiteY47" fmla="*/ 325000 h 606722"/>
              <a:gd name="connsiteX48" fmla="*/ 325000 h 606722"/>
              <a:gd name="connsiteY48" fmla="*/ 325000 h 606722"/>
              <a:gd name="connsiteX49" fmla="*/ 325000 h 606722"/>
              <a:gd name="connsiteY49" fmla="*/ 325000 h 606722"/>
              <a:gd name="connsiteX50" fmla="*/ 325000 h 606722"/>
              <a:gd name="connsiteY50" fmla="*/ 325000 h 606722"/>
              <a:gd name="connsiteX51" fmla="*/ 325000 h 606722"/>
              <a:gd name="connsiteY51" fmla="*/ 325000 h 606722"/>
              <a:gd name="connsiteX52" fmla="*/ 325000 h 606722"/>
              <a:gd name="connsiteY52" fmla="*/ 325000 h 606722"/>
              <a:gd name="connsiteX53" fmla="*/ 325000 h 606722"/>
              <a:gd name="connsiteY53" fmla="*/ 325000 h 606722"/>
              <a:gd name="connsiteX54" fmla="*/ 325000 h 606722"/>
              <a:gd name="connsiteY54" fmla="*/ 325000 h 606722"/>
              <a:gd name="connsiteX55" fmla="*/ 325000 h 606722"/>
              <a:gd name="connsiteY55" fmla="*/ 325000 h 606722"/>
              <a:gd name="connsiteX56" fmla="*/ 325000 h 606722"/>
              <a:gd name="connsiteY56" fmla="*/ 325000 h 606722"/>
              <a:gd name="connsiteX57" fmla="*/ 325000 h 606722"/>
              <a:gd name="connsiteY57" fmla="*/ 325000 h 606722"/>
              <a:gd name="connsiteX58" fmla="*/ 325000 h 606722"/>
              <a:gd name="connsiteY58" fmla="*/ 325000 h 606722"/>
              <a:gd name="connsiteX59" fmla="*/ 325000 h 606722"/>
              <a:gd name="connsiteY59" fmla="*/ 325000 h 606722"/>
              <a:gd name="connsiteX60" fmla="*/ 325000 h 606722"/>
              <a:gd name="connsiteY60" fmla="*/ 325000 h 606722"/>
              <a:gd name="connsiteX61" fmla="*/ 325000 h 606722"/>
              <a:gd name="connsiteY61" fmla="*/ 325000 h 606722"/>
              <a:gd name="connsiteX62" fmla="*/ 325000 h 606722"/>
              <a:gd name="connsiteY62" fmla="*/ 325000 h 606722"/>
              <a:gd name="connsiteX63" fmla="*/ 325000 h 606722"/>
              <a:gd name="connsiteY63" fmla="*/ 325000 h 606722"/>
              <a:gd name="connsiteX64" fmla="*/ 325000 h 606722"/>
              <a:gd name="connsiteY64" fmla="*/ 325000 h 606722"/>
              <a:gd name="connsiteX65" fmla="*/ 325000 h 606722"/>
              <a:gd name="connsiteY65" fmla="*/ 325000 h 606722"/>
              <a:gd name="connsiteX66" fmla="*/ 325000 h 606722"/>
              <a:gd name="connsiteY66" fmla="*/ 325000 h 606722"/>
              <a:gd name="connsiteX67" fmla="*/ 325000 h 606722"/>
              <a:gd name="connsiteY67" fmla="*/ 325000 h 606722"/>
              <a:gd name="connsiteX68" fmla="*/ 325000 h 606722"/>
              <a:gd name="connsiteY68" fmla="*/ 325000 h 606722"/>
              <a:gd name="connsiteX69" fmla="*/ 325000 h 606722"/>
              <a:gd name="connsiteY69" fmla="*/ 325000 h 606722"/>
              <a:gd name="connsiteX70" fmla="*/ 325000 h 606722"/>
              <a:gd name="connsiteY70" fmla="*/ 325000 h 606722"/>
              <a:gd name="connsiteX71" fmla="*/ 325000 h 606722"/>
              <a:gd name="connsiteY71" fmla="*/ 325000 h 606722"/>
              <a:gd name="connsiteX72" fmla="*/ 325000 h 606722"/>
              <a:gd name="connsiteY72" fmla="*/ 325000 h 606722"/>
              <a:gd name="connsiteX73" fmla="*/ 325000 h 606722"/>
              <a:gd name="connsiteY73" fmla="*/ 325000 h 606722"/>
              <a:gd name="connsiteX74" fmla="*/ 325000 h 606722"/>
              <a:gd name="connsiteY74" fmla="*/ 325000 h 606722"/>
              <a:gd name="connsiteX75" fmla="*/ 325000 h 606722"/>
              <a:gd name="connsiteY75" fmla="*/ 325000 h 606722"/>
              <a:gd name="connsiteX76" fmla="*/ 325000 h 606722"/>
              <a:gd name="connsiteY76" fmla="*/ 325000 h 606722"/>
              <a:gd name="connsiteX77" fmla="*/ 325000 h 606722"/>
              <a:gd name="connsiteY77" fmla="*/ 325000 h 606722"/>
              <a:gd name="connsiteX78" fmla="*/ 325000 h 606722"/>
              <a:gd name="connsiteY78" fmla="*/ 325000 h 606722"/>
              <a:gd name="connsiteX79" fmla="*/ 325000 h 606722"/>
              <a:gd name="connsiteY79" fmla="*/ 325000 h 606722"/>
              <a:gd name="connsiteX80" fmla="*/ 325000 h 606722"/>
              <a:gd name="connsiteY80" fmla="*/ 325000 h 606722"/>
              <a:gd name="connsiteX81" fmla="*/ 325000 h 606722"/>
              <a:gd name="connsiteY81" fmla="*/ 325000 h 606722"/>
              <a:gd name="connsiteX82" fmla="*/ 325000 h 606722"/>
              <a:gd name="connsiteY82" fmla="*/ 325000 h 606722"/>
              <a:gd name="connsiteX83" fmla="*/ 325000 h 606722"/>
              <a:gd name="connsiteY83" fmla="*/ 325000 h 606722"/>
              <a:gd name="connsiteX84" fmla="*/ 325000 h 606722"/>
              <a:gd name="connsiteY84" fmla="*/ 325000 h 606722"/>
              <a:gd name="connsiteX85" fmla="*/ 325000 h 606722"/>
              <a:gd name="connsiteY85" fmla="*/ 325000 h 606722"/>
              <a:gd name="connsiteX86" fmla="*/ 325000 h 606722"/>
              <a:gd name="connsiteY86" fmla="*/ 325000 h 606722"/>
              <a:gd name="connsiteX87" fmla="*/ 325000 h 606722"/>
              <a:gd name="connsiteY87" fmla="*/ 325000 h 606722"/>
              <a:gd name="connsiteX88" fmla="*/ 325000 h 606722"/>
              <a:gd name="connsiteY88" fmla="*/ 325000 h 606722"/>
              <a:gd name="connsiteX89" fmla="*/ 325000 h 606722"/>
              <a:gd name="connsiteY89" fmla="*/ 325000 h 606722"/>
              <a:gd name="connsiteX90" fmla="*/ 325000 h 606722"/>
              <a:gd name="connsiteY90" fmla="*/ 325000 h 606722"/>
              <a:gd name="connsiteX91" fmla="*/ 325000 h 606722"/>
              <a:gd name="connsiteY91" fmla="*/ 325000 h 606722"/>
              <a:gd name="connsiteX92" fmla="*/ 325000 h 606722"/>
              <a:gd name="connsiteY92" fmla="*/ 325000 h 606722"/>
              <a:gd name="connsiteX93" fmla="*/ 325000 h 606722"/>
              <a:gd name="connsiteY93" fmla="*/ 325000 h 606722"/>
              <a:gd name="connsiteX94" fmla="*/ 325000 h 606722"/>
              <a:gd name="connsiteY94" fmla="*/ 325000 h 606722"/>
              <a:gd name="connsiteX95" fmla="*/ 325000 h 606722"/>
              <a:gd name="connsiteY95" fmla="*/ 325000 h 606722"/>
              <a:gd name="connsiteX96" fmla="*/ 325000 h 606722"/>
              <a:gd name="connsiteY96" fmla="*/ 325000 h 606722"/>
              <a:gd name="connsiteX97" fmla="*/ 325000 h 606722"/>
              <a:gd name="connsiteY97" fmla="*/ 325000 h 606722"/>
              <a:gd name="connsiteX98" fmla="*/ 325000 h 606722"/>
              <a:gd name="connsiteY98" fmla="*/ 325000 h 606722"/>
              <a:gd name="connsiteX99" fmla="*/ 325000 h 606722"/>
              <a:gd name="connsiteY99" fmla="*/ 325000 h 606722"/>
              <a:gd name="connsiteX100" fmla="*/ 325000 h 606722"/>
              <a:gd name="connsiteY100"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476669" h="579656">
                <a:moveTo>
                  <a:pt x="234974" y="366196"/>
                </a:moveTo>
                <a:lnTo>
                  <a:pt x="369914" y="366196"/>
                </a:lnTo>
                <a:cubicBezTo>
                  <a:pt x="378013" y="366196"/>
                  <a:pt x="384511" y="372771"/>
                  <a:pt x="384511" y="380768"/>
                </a:cubicBezTo>
                <a:cubicBezTo>
                  <a:pt x="384511" y="388854"/>
                  <a:pt x="378013" y="395340"/>
                  <a:pt x="369914" y="395340"/>
                </a:cubicBezTo>
                <a:lnTo>
                  <a:pt x="234974" y="395340"/>
                </a:lnTo>
                <a:cubicBezTo>
                  <a:pt x="226874" y="395340"/>
                  <a:pt x="220376" y="388854"/>
                  <a:pt x="220376" y="380768"/>
                </a:cubicBezTo>
                <a:cubicBezTo>
                  <a:pt x="220376" y="372771"/>
                  <a:pt x="226874" y="366196"/>
                  <a:pt x="234974" y="366196"/>
                </a:cubicBezTo>
                <a:close/>
                <a:moveTo>
                  <a:pt x="124865" y="361468"/>
                </a:moveTo>
                <a:cubicBezTo>
                  <a:pt x="135485" y="361468"/>
                  <a:pt x="144094" y="370061"/>
                  <a:pt x="144094" y="380662"/>
                </a:cubicBezTo>
                <a:cubicBezTo>
                  <a:pt x="144094" y="391263"/>
                  <a:pt x="135485" y="399856"/>
                  <a:pt x="124865" y="399856"/>
                </a:cubicBezTo>
                <a:cubicBezTo>
                  <a:pt x="114245" y="399856"/>
                  <a:pt x="105636" y="391263"/>
                  <a:pt x="105636" y="380662"/>
                </a:cubicBezTo>
                <a:cubicBezTo>
                  <a:pt x="105636" y="370061"/>
                  <a:pt x="114245" y="361468"/>
                  <a:pt x="124865" y="361468"/>
                </a:cubicBezTo>
                <a:close/>
                <a:moveTo>
                  <a:pt x="63111" y="306792"/>
                </a:moveTo>
                <a:cubicBezTo>
                  <a:pt x="44418" y="306792"/>
                  <a:pt x="29107" y="322080"/>
                  <a:pt x="29107" y="340834"/>
                </a:cubicBezTo>
                <a:lnTo>
                  <a:pt x="29107" y="420560"/>
                </a:lnTo>
                <a:cubicBezTo>
                  <a:pt x="29107" y="439313"/>
                  <a:pt x="44418" y="454601"/>
                  <a:pt x="63111" y="454601"/>
                </a:cubicBezTo>
                <a:lnTo>
                  <a:pt x="188710" y="454601"/>
                </a:lnTo>
                <a:lnTo>
                  <a:pt x="287960" y="454601"/>
                </a:lnTo>
                <a:lnTo>
                  <a:pt x="413380" y="454601"/>
                </a:lnTo>
                <a:cubicBezTo>
                  <a:pt x="432162" y="454601"/>
                  <a:pt x="447473" y="439313"/>
                  <a:pt x="447473" y="420560"/>
                </a:cubicBezTo>
                <a:lnTo>
                  <a:pt x="447562" y="420560"/>
                </a:lnTo>
                <a:lnTo>
                  <a:pt x="447562" y="340834"/>
                </a:lnTo>
                <a:cubicBezTo>
                  <a:pt x="447562" y="322080"/>
                  <a:pt x="432251" y="306792"/>
                  <a:pt x="413469" y="306792"/>
                </a:cubicBezTo>
                <a:close/>
                <a:moveTo>
                  <a:pt x="238290" y="78102"/>
                </a:moveTo>
                <a:cubicBezTo>
                  <a:pt x="226807" y="78102"/>
                  <a:pt x="217550" y="87435"/>
                  <a:pt x="217550" y="98811"/>
                </a:cubicBezTo>
                <a:cubicBezTo>
                  <a:pt x="217550" y="110366"/>
                  <a:pt x="226896" y="119610"/>
                  <a:pt x="238290" y="119610"/>
                </a:cubicBezTo>
                <a:cubicBezTo>
                  <a:pt x="249862" y="119610"/>
                  <a:pt x="259119" y="110366"/>
                  <a:pt x="259119" y="98811"/>
                </a:cubicBezTo>
                <a:cubicBezTo>
                  <a:pt x="259119" y="87346"/>
                  <a:pt x="249684" y="78102"/>
                  <a:pt x="238290" y="78102"/>
                </a:cubicBezTo>
                <a:close/>
                <a:moveTo>
                  <a:pt x="135945" y="51617"/>
                </a:moveTo>
                <a:cubicBezTo>
                  <a:pt x="139628" y="50984"/>
                  <a:pt x="143544" y="51739"/>
                  <a:pt x="146792" y="54050"/>
                </a:cubicBezTo>
                <a:cubicBezTo>
                  <a:pt x="153467" y="58672"/>
                  <a:pt x="154891" y="67738"/>
                  <a:pt x="150263" y="74316"/>
                </a:cubicBezTo>
                <a:cubicBezTo>
                  <a:pt x="145190" y="81604"/>
                  <a:pt x="142431" y="90137"/>
                  <a:pt x="142431" y="99025"/>
                </a:cubicBezTo>
                <a:cubicBezTo>
                  <a:pt x="142431" y="107914"/>
                  <a:pt x="145190" y="116447"/>
                  <a:pt x="150263" y="123646"/>
                </a:cubicBezTo>
                <a:cubicBezTo>
                  <a:pt x="154891" y="130135"/>
                  <a:pt x="153378" y="139290"/>
                  <a:pt x="146792" y="143912"/>
                </a:cubicBezTo>
                <a:cubicBezTo>
                  <a:pt x="144211" y="145778"/>
                  <a:pt x="141363" y="146667"/>
                  <a:pt x="138426" y="146667"/>
                </a:cubicBezTo>
                <a:cubicBezTo>
                  <a:pt x="133887" y="146667"/>
                  <a:pt x="129348" y="144534"/>
                  <a:pt x="126500" y="140445"/>
                </a:cubicBezTo>
                <a:cubicBezTo>
                  <a:pt x="117867" y="128268"/>
                  <a:pt x="113328" y="114047"/>
                  <a:pt x="113328" y="99025"/>
                </a:cubicBezTo>
                <a:cubicBezTo>
                  <a:pt x="113328" y="83915"/>
                  <a:pt x="117867" y="69605"/>
                  <a:pt x="126500" y="57516"/>
                </a:cubicBezTo>
                <a:cubicBezTo>
                  <a:pt x="128814" y="54272"/>
                  <a:pt x="132263" y="52250"/>
                  <a:pt x="135945" y="51617"/>
                </a:cubicBezTo>
                <a:close/>
                <a:moveTo>
                  <a:pt x="340677" y="51511"/>
                </a:moveTo>
                <a:cubicBezTo>
                  <a:pt x="344350" y="52133"/>
                  <a:pt x="347778" y="54154"/>
                  <a:pt x="350093" y="57441"/>
                </a:cubicBezTo>
                <a:cubicBezTo>
                  <a:pt x="358818" y="69523"/>
                  <a:pt x="363270" y="83826"/>
                  <a:pt x="363270" y="98839"/>
                </a:cubicBezTo>
                <a:cubicBezTo>
                  <a:pt x="363270" y="113941"/>
                  <a:pt x="358818" y="128244"/>
                  <a:pt x="350093" y="140325"/>
                </a:cubicBezTo>
                <a:cubicBezTo>
                  <a:pt x="347243" y="144323"/>
                  <a:pt x="342791" y="146455"/>
                  <a:pt x="338250" y="146455"/>
                </a:cubicBezTo>
                <a:cubicBezTo>
                  <a:pt x="335312" y="146455"/>
                  <a:pt x="332463" y="145567"/>
                  <a:pt x="329792" y="143790"/>
                </a:cubicBezTo>
                <a:cubicBezTo>
                  <a:pt x="323203" y="139170"/>
                  <a:pt x="321778" y="130109"/>
                  <a:pt x="326408" y="123535"/>
                </a:cubicBezTo>
                <a:cubicBezTo>
                  <a:pt x="331483" y="116251"/>
                  <a:pt x="334244" y="107722"/>
                  <a:pt x="334244" y="98839"/>
                </a:cubicBezTo>
                <a:cubicBezTo>
                  <a:pt x="334244" y="89955"/>
                  <a:pt x="331483" y="81427"/>
                  <a:pt x="326408" y="74231"/>
                </a:cubicBezTo>
                <a:cubicBezTo>
                  <a:pt x="321778" y="67746"/>
                  <a:pt x="323292" y="58596"/>
                  <a:pt x="329792" y="53977"/>
                </a:cubicBezTo>
                <a:cubicBezTo>
                  <a:pt x="333086" y="51667"/>
                  <a:pt x="337004" y="50890"/>
                  <a:pt x="340677" y="51511"/>
                </a:cubicBezTo>
                <a:close/>
                <a:moveTo>
                  <a:pt x="238290" y="49216"/>
                </a:moveTo>
                <a:cubicBezTo>
                  <a:pt x="265885" y="49216"/>
                  <a:pt x="288138" y="71614"/>
                  <a:pt x="288138" y="98989"/>
                </a:cubicBezTo>
                <a:cubicBezTo>
                  <a:pt x="288138" y="121209"/>
                  <a:pt x="273362" y="140230"/>
                  <a:pt x="252889" y="146452"/>
                </a:cubicBezTo>
                <a:lnTo>
                  <a:pt x="252889" y="277817"/>
                </a:lnTo>
                <a:lnTo>
                  <a:pt x="413380" y="277817"/>
                </a:lnTo>
                <a:cubicBezTo>
                  <a:pt x="448274" y="277817"/>
                  <a:pt x="476491" y="306081"/>
                  <a:pt x="476491" y="340834"/>
                </a:cubicBezTo>
                <a:lnTo>
                  <a:pt x="476669" y="340834"/>
                </a:lnTo>
                <a:lnTo>
                  <a:pt x="476669" y="420560"/>
                </a:lnTo>
                <a:cubicBezTo>
                  <a:pt x="476669" y="455401"/>
                  <a:pt x="448274" y="483665"/>
                  <a:pt x="413469" y="483665"/>
                </a:cubicBezTo>
                <a:lnTo>
                  <a:pt x="315376" y="483665"/>
                </a:lnTo>
                <a:lnTo>
                  <a:pt x="364868" y="556992"/>
                </a:lnTo>
                <a:cubicBezTo>
                  <a:pt x="369319" y="563658"/>
                  <a:pt x="367538" y="572635"/>
                  <a:pt x="360951" y="577167"/>
                </a:cubicBezTo>
                <a:cubicBezTo>
                  <a:pt x="358459" y="578767"/>
                  <a:pt x="355699" y="579656"/>
                  <a:pt x="352851" y="579656"/>
                </a:cubicBezTo>
                <a:cubicBezTo>
                  <a:pt x="348133" y="579656"/>
                  <a:pt x="343594" y="577345"/>
                  <a:pt x="340745" y="573257"/>
                </a:cubicBezTo>
                <a:lnTo>
                  <a:pt x="280216" y="483665"/>
                </a:lnTo>
                <a:lnTo>
                  <a:pt x="196454" y="483665"/>
                </a:lnTo>
                <a:lnTo>
                  <a:pt x="135924" y="573257"/>
                </a:lnTo>
                <a:cubicBezTo>
                  <a:pt x="133076" y="577345"/>
                  <a:pt x="128447" y="579656"/>
                  <a:pt x="123818" y="579656"/>
                </a:cubicBezTo>
                <a:cubicBezTo>
                  <a:pt x="121059" y="579656"/>
                  <a:pt x="118211" y="578767"/>
                  <a:pt x="115718" y="577167"/>
                </a:cubicBezTo>
                <a:cubicBezTo>
                  <a:pt x="109042" y="572635"/>
                  <a:pt x="107261" y="563658"/>
                  <a:pt x="111801" y="556992"/>
                </a:cubicBezTo>
                <a:lnTo>
                  <a:pt x="161293" y="483665"/>
                </a:lnTo>
                <a:lnTo>
                  <a:pt x="63111" y="483665"/>
                </a:lnTo>
                <a:cubicBezTo>
                  <a:pt x="28217" y="483665"/>
                  <a:pt x="0" y="455312"/>
                  <a:pt x="0" y="420560"/>
                </a:cubicBezTo>
                <a:lnTo>
                  <a:pt x="0" y="340834"/>
                </a:lnTo>
                <a:cubicBezTo>
                  <a:pt x="0" y="305992"/>
                  <a:pt x="28395" y="277817"/>
                  <a:pt x="63111" y="277817"/>
                </a:cubicBezTo>
                <a:lnTo>
                  <a:pt x="223692" y="277817"/>
                </a:lnTo>
                <a:lnTo>
                  <a:pt x="223692" y="146452"/>
                </a:lnTo>
                <a:cubicBezTo>
                  <a:pt x="203308" y="140319"/>
                  <a:pt x="188442" y="121387"/>
                  <a:pt x="188442" y="98989"/>
                </a:cubicBezTo>
                <a:cubicBezTo>
                  <a:pt x="188442" y="71436"/>
                  <a:pt x="210874" y="49216"/>
                  <a:pt x="238290" y="49216"/>
                </a:cubicBezTo>
                <a:close/>
                <a:moveTo>
                  <a:pt x="68285" y="282"/>
                </a:moveTo>
                <a:cubicBezTo>
                  <a:pt x="71965" y="-340"/>
                  <a:pt x="75878" y="438"/>
                  <a:pt x="79124" y="2748"/>
                </a:cubicBezTo>
                <a:cubicBezTo>
                  <a:pt x="85706" y="7370"/>
                  <a:pt x="87218" y="16346"/>
                  <a:pt x="82593" y="22923"/>
                </a:cubicBezTo>
                <a:cubicBezTo>
                  <a:pt x="66851" y="45052"/>
                  <a:pt x="58490" y="71359"/>
                  <a:pt x="58490" y="98821"/>
                </a:cubicBezTo>
                <a:cubicBezTo>
                  <a:pt x="58490" y="126372"/>
                  <a:pt x="66851" y="152679"/>
                  <a:pt x="82593" y="174809"/>
                </a:cubicBezTo>
                <a:cubicBezTo>
                  <a:pt x="87218" y="181296"/>
                  <a:pt x="85706" y="190451"/>
                  <a:pt x="79124" y="195072"/>
                </a:cubicBezTo>
                <a:cubicBezTo>
                  <a:pt x="76545" y="196938"/>
                  <a:pt x="73699" y="197827"/>
                  <a:pt x="70764" y="197827"/>
                </a:cubicBezTo>
                <a:cubicBezTo>
                  <a:pt x="66228" y="197827"/>
                  <a:pt x="61692" y="195694"/>
                  <a:pt x="58846" y="191606"/>
                </a:cubicBezTo>
                <a:cubicBezTo>
                  <a:pt x="39635" y="164499"/>
                  <a:pt x="29496" y="132416"/>
                  <a:pt x="29496" y="98821"/>
                </a:cubicBezTo>
                <a:cubicBezTo>
                  <a:pt x="29496" y="65316"/>
                  <a:pt x="39635" y="33321"/>
                  <a:pt x="58846" y="6214"/>
                </a:cubicBezTo>
                <a:cubicBezTo>
                  <a:pt x="61158" y="2926"/>
                  <a:pt x="64605" y="904"/>
                  <a:pt x="68285" y="282"/>
                </a:cubicBezTo>
                <a:close/>
                <a:moveTo>
                  <a:pt x="408281" y="200"/>
                </a:moveTo>
                <a:cubicBezTo>
                  <a:pt x="411954" y="811"/>
                  <a:pt x="415382" y="2810"/>
                  <a:pt x="417698" y="6054"/>
                </a:cubicBezTo>
                <a:cubicBezTo>
                  <a:pt x="436933" y="33247"/>
                  <a:pt x="447173" y="65328"/>
                  <a:pt x="447173" y="98830"/>
                </a:cubicBezTo>
                <a:cubicBezTo>
                  <a:pt x="447173" y="132422"/>
                  <a:pt x="436933" y="164502"/>
                  <a:pt x="417698" y="191606"/>
                </a:cubicBezTo>
                <a:cubicBezTo>
                  <a:pt x="414848" y="195694"/>
                  <a:pt x="410396" y="197827"/>
                  <a:pt x="405854" y="197827"/>
                </a:cubicBezTo>
                <a:cubicBezTo>
                  <a:pt x="402916" y="197827"/>
                  <a:pt x="400066" y="196850"/>
                  <a:pt x="397395" y="195072"/>
                </a:cubicBezTo>
                <a:cubicBezTo>
                  <a:pt x="390894" y="190451"/>
                  <a:pt x="389380" y="181298"/>
                  <a:pt x="394011" y="174811"/>
                </a:cubicBezTo>
                <a:cubicBezTo>
                  <a:pt x="409773" y="152683"/>
                  <a:pt x="418054" y="126379"/>
                  <a:pt x="418054" y="98830"/>
                </a:cubicBezTo>
                <a:cubicBezTo>
                  <a:pt x="418054" y="71371"/>
                  <a:pt x="409773" y="45066"/>
                  <a:pt x="394011" y="22938"/>
                </a:cubicBezTo>
                <a:cubicBezTo>
                  <a:pt x="389380" y="16362"/>
                  <a:pt x="390894" y="7298"/>
                  <a:pt x="397395" y="2677"/>
                </a:cubicBezTo>
                <a:cubicBezTo>
                  <a:pt x="400689" y="366"/>
                  <a:pt x="404608" y="-411"/>
                  <a:pt x="408281" y="200"/>
                </a:cubicBezTo>
                <a:close/>
              </a:path>
            </a:pathLst>
          </a:custGeom>
          <a:solidFill>
            <a:schemeClr val="bg1"/>
          </a:solidFill>
          <a:ln>
            <a:noFill/>
          </a:ln>
        </p:spPr>
      </p:sp>
      <p:sp>
        <p:nvSpPr>
          <p:cNvPr id="33" name="user_184309"/>
          <p:cNvSpPr>
            <a:spLocks noChangeAspect="1"/>
          </p:cNvSpPr>
          <p:nvPr/>
        </p:nvSpPr>
        <p:spPr bwMode="auto">
          <a:xfrm>
            <a:off x="5005201" y="5529658"/>
            <a:ext cx="464914" cy="440707"/>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 name="connsiteX40" fmla="*/ 325000 h 606722"/>
              <a:gd name="connsiteY40" fmla="*/ 325000 h 606722"/>
              <a:gd name="connsiteX41" fmla="*/ 325000 h 606722"/>
              <a:gd name="connsiteY41" fmla="*/ 325000 h 606722"/>
              <a:gd name="connsiteX42" fmla="*/ 325000 h 606722"/>
              <a:gd name="connsiteY42" fmla="*/ 325000 h 606722"/>
              <a:gd name="connsiteX43" fmla="*/ 325000 h 606722"/>
              <a:gd name="connsiteY43" fmla="*/ 325000 h 606722"/>
              <a:gd name="connsiteX44" fmla="*/ 325000 h 606722"/>
              <a:gd name="connsiteY44" fmla="*/ 325000 h 606722"/>
              <a:gd name="connsiteX45" fmla="*/ 325000 h 606722"/>
              <a:gd name="connsiteY45" fmla="*/ 325000 h 606722"/>
              <a:gd name="connsiteX46" fmla="*/ 325000 h 606722"/>
              <a:gd name="connsiteY46" fmla="*/ 325000 h 606722"/>
              <a:gd name="connsiteX47" fmla="*/ 325000 h 606722"/>
              <a:gd name="connsiteY47" fmla="*/ 325000 h 606722"/>
              <a:gd name="connsiteX48" fmla="*/ 325000 h 606722"/>
              <a:gd name="connsiteY48" fmla="*/ 325000 h 606722"/>
              <a:gd name="connsiteX49" fmla="*/ 325000 h 606722"/>
              <a:gd name="connsiteY49" fmla="*/ 325000 h 606722"/>
              <a:gd name="connsiteX50" fmla="*/ 325000 h 606722"/>
              <a:gd name="connsiteY50" fmla="*/ 325000 h 606722"/>
              <a:gd name="connsiteX51" fmla="*/ 325000 h 606722"/>
              <a:gd name="connsiteY51" fmla="*/ 325000 h 606722"/>
              <a:gd name="connsiteX52" fmla="*/ 325000 h 606722"/>
              <a:gd name="connsiteY52" fmla="*/ 325000 h 606722"/>
              <a:gd name="connsiteX53" fmla="*/ 325000 h 606722"/>
              <a:gd name="connsiteY53" fmla="*/ 325000 h 606722"/>
              <a:gd name="connsiteX54" fmla="*/ 325000 h 606722"/>
              <a:gd name="connsiteY54" fmla="*/ 325000 h 606722"/>
              <a:gd name="connsiteX55" fmla="*/ 325000 h 606722"/>
              <a:gd name="connsiteY55" fmla="*/ 325000 h 606722"/>
              <a:gd name="connsiteX56" fmla="*/ 325000 h 606722"/>
              <a:gd name="connsiteY56" fmla="*/ 325000 h 606722"/>
              <a:gd name="connsiteX57" fmla="*/ 325000 h 606722"/>
              <a:gd name="connsiteY57" fmla="*/ 325000 h 606722"/>
              <a:gd name="connsiteX58" fmla="*/ 325000 h 606722"/>
              <a:gd name="connsiteY58" fmla="*/ 325000 h 606722"/>
              <a:gd name="connsiteX59" fmla="*/ 325000 h 606722"/>
              <a:gd name="connsiteY59" fmla="*/ 325000 h 606722"/>
              <a:gd name="connsiteX60" fmla="*/ 325000 h 606722"/>
              <a:gd name="connsiteY60" fmla="*/ 325000 h 606722"/>
              <a:gd name="connsiteX61" fmla="*/ 325000 h 606722"/>
              <a:gd name="connsiteY61" fmla="*/ 325000 h 606722"/>
              <a:gd name="connsiteX62" fmla="*/ 325000 h 606722"/>
              <a:gd name="connsiteY62" fmla="*/ 325000 h 606722"/>
              <a:gd name="connsiteX63" fmla="*/ 325000 h 606722"/>
              <a:gd name="connsiteY63" fmla="*/ 325000 h 606722"/>
              <a:gd name="connsiteX64" fmla="*/ 325000 h 606722"/>
              <a:gd name="connsiteY64" fmla="*/ 325000 h 606722"/>
              <a:gd name="connsiteX65" fmla="*/ 325000 h 606722"/>
              <a:gd name="connsiteY65" fmla="*/ 325000 h 606722"/>
              <a:gd name="connsiteX66" fmla="*/ 325000 h 606722"/>
              <a:gd name="connsiteY66" fmla="*/ 325000 h 606722"/>
              <a:gd name="connsiteX67" fmla="*/ 325000 h 606722"/>
              <a:gd name="connsiteY67" fmla="*/ 325000 h 606722"/>
              <a:gd name="connsiteX68" fmla="*/ 325000 h 606722"/>
              <a:gd name="connsiteY68" fmla="*/ 325000 h 606722"/>
              <a:gd name="connsiteX69" fmla="*/ 325000 h 606722"/>
              <a:gd name="connsiteY69" fmla="*/ 325000 h 606722"/>
              <a:gd name="connsiteX70" fmla="*/ 325000 h 606722"/>
              <a:gd name="connsiteY70" fmla="*/ 325000 h 606722"/>
              <a:gd name="connsiteX71" fmla="*/ 325000 h 606722"/>
              <a:gd name="connsiteY71" fmla="*/ 325000 h 606722"/>
              <a:gd name="connsiteX72" fmla="*/ 325000 h 606722"/>
              <a:gd name="connsiteY72" fmla="*/ 325000 h 606722"/>
              <a:gd name="connsiteX73" fmla="*/ 325000 h 606722"/>
              <a:gd name="connsiteY73" fmla="*/ 325000 h 606722"/>
              <a:gd name="connsiteX74" fmla="*/ 325000 h 606722"/>
              <a:gd name="connsiteY74" fmla="*/ 325000 h 606722"/>
              <a:gd name="connsiteX75" fmla="*/ 325000 h 606722"/>
              <a:gd name="connsiteY75" fmla="*/ 325000 h 606722"/>
              <a:gd name="connsiteX76" fmla="*/ 325000 h 606722"/>
              <a:gd name="connsiteY76" fmla="*/ 325000 h 606722"/>
              <a:gd name="connsiteX77" fmla="*/ 325000 h 606722"/>
              <a:gd name="connsiteY77" fmla="*/ 325000 h 606722"/>
              <a:gd name="connsiteX78" fmla="*/ 325000 h 606722"/>
              <a:gd name="connsiteY78" fmla="*/ 325000 h 606722"/>
              <a:gd name="connsiteX79" fmla="*/ 325000 h 606722"/>
              <a:gd name="connsiteY79" fmla="*/ 325000 h 606722"/>
              <a:gd name="connsiteX80" fmla="*/ 325000 h 606722"/>
              <a:gd name="connsiteY80" fmla="*/ 325000 h 606722"/>
              <a:gd name="connsiteX81" fmla="*/ 325000 h 606722"/>
              <a:gd name="connsiteY81" fmla="*/ 325000 h 606722"/>
              <a:gd name="connsiteX82" fmla="*/ 325000 h 606722"/>
              <a:gd name="connsiteY82" fmla="*/ 325000 h 606722"/>
              <a:gd name="connsiteX83" fmla="*/ 325000 h 606722"/>
              <a:gd name="connsiteY83" fmla="*/ 325000 h 606722"/>
              <a:gd name="connsiteX84" fmla="*/ 325000 h 606722"/>
              <a:gd name="connsiteY84" fmla="*/ 325000 h 606722"/>
              <a:gd name="connsiteX85" fmla="*/ 325000 h 606722"/>
              <a:gd name="connsiteY85" fmla="*/ 325000 h 606722"/>
              <a:gd name="connsiteX86" fmla="*/ 325000 h 606722"/>
              <a:gd name="connsiteY86" fmla="*/ 325000 h 606722"/>
              <a:gd name="connsiteX87" fmla="*/ 325000 h 606722"/>
              <a:gd name="connsiteY87" fmla="*/ 325000 h 606722"/>
              <a:gd name="connsiteX88" fmla="*/ 325000 h 606722"/>
              <a:gd name="connsiteY88"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607623" h="575986">
                <a:moveTo>
                  <a:pt x="164473" y="171911"/>
                </a:moveTo>
                <a:cubicBezTo>
                  <a:pt x="169274" y="167201"/>
                  <a:pt x="176922" y="167201"/>
                  <a:pt x="181634" y="171911"/>
                </a:cubicBezTo>
                <a:cubicBezTo>
                  <a:pt x="186347" y="176621"/>
                  <a:pt x="186347" y="184263"/>
                  <a:pt x="181634" y="188973"/>
                </a:cubicBezTo>
                <a:lnTo>
                  <a:pt x="166518" y="204080"/>
                </a:lnTo>
                <a:cubicBezTo>
                  <a:pt x="164117" y="206480"/>
                  <a:pt x="161005" y="207635"/>
                  <a:pt x="157981" y="207635"/>
                </a:cubicBezTo>
                <a:cubicBezTo>
                  <a:pt x="154869" y="207635"/>
                  <a:pt x="151757" y="206480"/>
                  <a:pt x="149356" y="204080"/>
                </a:cubicBezTo>
                <a:cubicBezTo>
                  <a:pt x="144643" y="199370"/>
                  <a:pt x="144643" y="191728"/>
                  <a:pt x="149356" y="187018"/>
                </a:cubicBezTo>
                <a:close/>
                <a:moveTo>
                  <a:pt x="301861" y="34661"/>
                </a:moveTo>
                <a:cubicBezTo>
                  <a:pt x="306578" y="29951"/>
                  <a:pt x="314233" y="29951"/>
                  <a:pt x="318951" y="34661"/>
                </a:cubicBezTo>
                <a:cubicBezTo>
                  <a:pt x="323668" y="39372"/>
                  <a:pt x="323668" y="47015"/>
                  <a:pt x="318951" y="51814"/>
                </a:cubicBezTo>
                <a:lnTo>
                  <a:pt x="210625" y="159976"/>
                </a:lnTo>
                <a:cubicBezTo>
                  <a:pt x="208311" y="162287"/>
                  <a:pt x="205195" y="163531"/>
                  <a:pt x="202080" y="163531"/>
                </a:cubicBezTo>
                <a:cubicBezTo>
                  <a:pt x="198964" y="163531"/>
                  <a:pt x="195849" y="162287"/>
                  <a:pt x="193535" y="159976"/>
                </a:cubicBezTo>
                <a:cubicBezTo>
                  <a:pt x="188817" y="155266"/>
                  <a:pt x="188817" y="147533"/>
                  <a:pt x="193535" y="142823"/>
                </a:cubicBezTo>
                <a:close/>
                <a:moveTo>
                  <a:pt x="311421" y="24127"/>
                </a:moveTo>
                <a:cubicBezTo>
                  <a:pt x="306793" y="24127"/>
                  <a:pt x="302076" y="25905"/>
                  <a:pt x="298516" y="29459"/>
                </a:cubicBezTo>
                <a:lnTo>
                  <a:pt x="75652" y="252069"/>
                </a:lnTo>
                <a:cubicBezTo>
                  <a:pt x="7031" y="320496"/>
                  <a:pt x="7031" y="431934"/>
                  <a:pt x="75652" y="500361"/>
                </a:cubicBezTo>
                <a:cubicBezTo>
                  <a:pt x="108850" y="533597"/>
                  <a:pt x="152996" y="551814"/>
                  <a:pt x="199990" y="551814"/>
                </a:cubicBezTo>
                <a:cubicBezTo>
                  <a:pt x="246983" y="551814"/>
                  <a:pt x="291129" y="533597"/>
                  <a:pt x="324327" y="500361"/>
                </a:cubicBezTo>
                <a:lnTo>
                  <a:pt x="547279" y="277840"/>
                </a:lnTo>
                <a:cubicBezTo>
                  <a:pt x="570598" y="254557"/>
                  <a:pt x="583414" y="223632"/>
                  <a:pt x="583414" y="190751"/>
                </a:cubicBezTo>
                <a:cubicBezTo>
                  <a:pt x="583414" y="157871"/>
                  <a:pt x="570598" y="126946"/>
                  <a:pt x="547279" y="103663"/>
                </a:cubicBezTo>
                <a:cubicBezTo>
                  <a:pt x="523960" y="80380"/>
                  <a:pt x="492987" y="67583"/>
                  <a:pt x="460056" y="67583"/>
                </a:cubicBezTo>
                <a:cubicBezTo>
                  <a:pt x="427125" y="67583"/>
                  <a:pt x="396152" y="80380"/>
                  <a:pt x="372833" y="103663"/>
                </a:cubicBezTo>
                <a:lnTo>
                  <a:pt x="149970" y="326272"/>
                </a:lnTo>
                <a:cubicBezTo>
                  <a:pt x="136530" y="339602"/>
                  <a:pt x="129232" y="357375"/>
                  <a:pt x="129232" y="376215"/>
                </a:cubicBezTo>
                <a:cubicBezTo>
                  <a:pt x="129232" y="395143"/>
                  <a:pt x="136530" y="412828"/>
                  <a:pt x="149970" y="426247"/>
                </a:cubicBezTo>
                <a:cubicBezTo>
                  <a:pt x="163320" y="439577"/>
                  <a:pt x="181121" y="446952"/>
                  <a:pt x="199990" y="446952"/>
                </a:cubicBezTo>
                <a:cubicBezTo>
                  <a:pt x="218947" y="446952"/>
                  <a:pt x="236659" y="439577"/>
                  <a:pt x="250098" y="426247"/>
                </a:cubicBezTo>
                <a:lnTo>
                  <a:pt x="472962" y="203637"/>
                </a:lnTo>
                <a:cubicBezTo>
                  <a:pt x="480082" y="196528"/>
                  <a:pt x="480082" y="184975"/>
                  <a:pt x="472962" y="177866"/>
                </a:cubicBezTo>
                <a:cubicBezTo>
                  <a:pt x="465841" y="170757"/>
                  <a:pt x="454271" y="170757"/>
                  <a:pt x="447151" y="177866"/>
                </a:cubicBezTo>
                <a:lnTo>
                  <a:pt x="224198" y="400387"/>
                </a:lnTo>
                <a:cubicBezTo>
                  <a:pt x="217790" y="406874"/>
                  <a:pt x="209157" y="410428"/>
                  <a:pt x="199990" y="410428"/>
                </a:cubicBezTo>
                <a:cubicBezTo>
                  <a:pt x="190822" y="410428"/>
                  <a:pt x="182189" y="406874"/>
                  <a:pt x="175781" y="400387"/>
                </a:cubicBezTo>
                <a:cubicBezTo>
                  <a:pt x="162430" y="387057"/>
                  <a:pt x="162430" y="365373"/>
                  <a:pt x="175781" y="352043"/>
                </a:cubicBezTo>
                <a:lnTo>
                  <a:pt x="398644" y="129434"/>
                </a:lnTo>
                <a:cubicBezTo>
                  <a:pt x="415021" y="113082"/>
                  <a:pt x="436827" y="104107"/>
                  <a:pt x="460056" y="104107"/>
                </a:cubicBezTo>
                <a:cubicBezTo>
                  <a:pt x="483286" y="104107"/>
                  <a:pt x="505003" y="113082"/>
                  <a:pt x="521468" y="129434"/>
                </a:cubicBezTo>
                <a:cubicBezTo>
                  <a:pt x="537845" y="145874"/>
                  <a:pt x="546834" y="167557"/>
                  <a:pt x="546834" y="190751"/>
                </a:cubicBezTo>
                <a:cubicBezTo>
                  <a:pt x="546834" y="213945"/>
                  <a:pt x="537845" y="235718"/>
                  <a:pt x="521468" y="252069"/>
                </a:cubicBezTo>
                <a:lnTo>
                  <a:pt x="298516" y="474590"/>
                </a:lnTo>
                <a:cubicBezTo>
                  <a:pt x="272171" y="500894"/>
                  <a:pt x="237193" y="515379"/>
                  <a:pt x="199990" y="515379"/>
                </a:cubicBezTo>
                <a:cubicBezTo>
                  <a:pt x="162786" y="515379"/>
                  <a:pt x="127808" y="500894"/>
                  <a:pt x="101463" y="474590"/>
                </a:cubicBezTo>
                <a:cubicBezTo>
                  <a:pt x="75118" y="448374"/>
                  <a:pt x="60610" y="413361"/>
                  <a:pt x="60610" y="376215"/>
                </a:cubicBezTo>
                <a:cubicBezTo>
                  <a:pt x="60610" y="339069"/>
                  <a:pt x="75118" y="304145"/>
                  <a:pt x="101463" y="277840"/>
                </a:cubicBezTo>
                <a:lnTo>
                  <a:pt x="324327" y="55231"/>
                </a:lnTo>
                <a:cubicBezTo>
                  <a:pt x="327798" y="51854"/>
                  <a:pt x="329667" y="47233"/>
                  <a:pt x="329667" y="42345"/>
                </a:cubicBezTo>
                <a:cubicBezTo>
                  <a:pt x="329667" y="37546"/>
                  <a:pt x="327798" y="32925"/>
                  <a:pt x="324327" y="29459"/>
                </a:cubicBezTo>
                <a:cubicBezTo>
                  <a:pt x="320767" y="25905"/>
                  <a:pt x="316138" y="24127"/>
                  <a:pt x="311421" y="24127"/>
                </a:cubicBezTo>
                <a:close/>
                <a:moveTo>
                  <a:pt x="311466" y="0"/>
                </a:moveTo>
                <a:cubicBezTo>
                  <a:pt x="322346" y="0"/>
                  <a:pt x="333227" y="4133"/>
                  <a:pt x="341504" y="12397"/>
                </a:cubicBezTo>
                <a:cubicBezTo>
                  <a:pt x="349515" y="20395"/>
                  <a:pt x="353876" y="31059"/>
                  <a:pt x="353876" y="42345"/>
                </a:cubicBezTo>
                <a:cubicBezTo>
                  <a:pt x="353876" y="53720"/>
                  <a:pt x="349515" y="64384"/>
                  <a:pt x="341504" y="72382"/>
                </a:cubicBezTo>
                <a:lnTo>
                  <a:pt x="118551" y="294902"/>
                </a:lnTo>
                <a:cubicBezTo>
                  <a:pt x="96835" y="316675"/>
                  <a:pt x="84819" y="345556"/>
                  <a:pt x="84819" y="376215"/>
                </a:cubicBezTo>
                <a:cubicBezTo>
                  <a:pt x="84819" y="406963"/>
                  <a:pt x="96835" y="435844"/>
                  <a:pt x="118551" y="457527"/>
                </a:cubicBezTo>
                <a:cubicBezTo>
                  <a:pt x="140357" y="479211"/>
                  <a:pt x="169195" y="491208"/>
                  <a:pt x="199990" y="491208"/>
                </a:cubicBezTo>
                <a:cubicBezTo>
                  <a:pt x="230785" y="491208"/>
                  <a:pt x="259711" y="479211"/>
                  <a:pt x="281427" y="457527"/>
                </a:cubicBezTo>
                <a:lnTo>
                  <a:pt x="504291" y="234918"/>
                </a:lnTo>
                <a:cubicBezTo>
                  <a:pt x="516128" y="223188"/>
                  <a:pt x="522625" y="207458"/>
                  <a:pt x="522625" y="190751"/>
                </a:cubicBezTo>
                <a:cubicBezTo>
                  <a:pt x="522625" y="174045"/>
                  <a:pt x="516128" y="158315"/>
                  <a:pt x="504291" y="146585"/>
                </a:cubicBezTo>
                <a:cubicBezTo>
                  <a:pt x="492453" y="134766"/>
                  <a:pt x="476789" y="128279"/>
                  <a:pt x="460056" y="128279"/>
                </a:cubicBezTo>
                <a:cubicBezTo>
                  <a:pt x="443324" y="128279"/>
                  <a:pt x="427570" y="134766"/>
                  <a:pt x="415822" y="146585"/>
                </a:cubicBezTo>
                <a:lnTo>
                  <a:pt x="192869" y="369106"/>
                </a:lnTo>
                <a:cubicBezTo>
                  <a:pt x="191000" y="370972"/>
                  <a:pt x="189932" y="373549"/>
                  <a:pt x="189932" y="376215"/>
                </a:cubicBezTo>
                <a:cubicBezTo>
                  <a:pt x="189932" y="378881"/>
                  <a:pt x="191000" y="381458"/>
                  <a:pt x="192869" y="383324"/>
                </a:cubicBezTo>
                <a:cubicBezTo>
                  <a:pt x="194738" y="385190"/>
                  <a:pt x="197320" y="386257"/>
                  <a:pt x="199990" y="386257"/>
                </a:cubicBezTo>
                <a:cubicBezTo>
                  <a:pt x="202660" y="386257"/>
                  <a:pt x="205241" y="385190"/>
                  <a:pt x="207110" y="383324"/>
                </a:cubicBezTo>
                <a:lnTo>
                  <a:pt x="430062" y="160804"/>
                </a:lnTo>
                <a:cubicBezTo>
                  <a:pt x="446617" y="144274"/>
                  <a:pt x="473496" y="144274"/>
                  <a:pt x="490050" y="160804"/>
                </a:cubicBezTo>
                <a:cubicBezTo>
                  <a:pt x="506605" y="177333"/>
                  <a:pt x="506605" y="204170"/>
                  <a:pt x="490050" y="220699"/>
                </a:cubicBezTo>
                <a:lnTo>
                  <a:pt x="267187" y="443309"/>
                </a:lnTo>
                <a:cubicBezTo>
                  <a:pt x="249208" y="461260"/>
                  <a:pt x="225355" y="471124"/>
                  <a:pt x="199990" y="471124"/>
                </a:cubicBezTo>
                <a:cubicBezTo>
                  <a:pt x="174624" y="471124"/>
                  <a:pt x="150771" y="461260"/>
                  <a:pt x="132792" y="443309"/>
                </a:cubicBezTo>
                <a:cubicBezTo>
                  <a:pt x="114902" y="425358"/>
                  <a:pt x="105023" y="401542"/>
                  <a:pt x="105023" y="376215"/>
                </a:cubicBezTo>
                <a:cubicBezTo>
                  <a:pt x="105023" y="350888"/>
                  <a:pt x="114902" y="327072"/>
                  <a:pt x="132792" y="309121"/>
                </a:cubicBezTo>
                <a:lnTo>
                  <a:pt x="355745" y="86600"/>
                </a:lnTo>
                <a:cubicBezTo>
                  <a:pt x="383603" y="58785"/>
                  <a:pt x="420628" y="43411"/>
                  <a:pt x="460056" y="43411"/>
                </a:cubicBezTo>
                <a:cubicBezTo>
                  <a:pt x="499485" y="43411"/>
                  <a:pt x="536510" y="58785"/>
                  <a:pt x="564368" y="86600"/>
                </a:cubicBezTo>
                <a:cubicBezTo>
                  <a:pt x="592226" y="114415"/>
                  <a:pt x="607623" y="151384"/>
                  <a:pt x="607623" y="190751"/>
                </a:cubicBezTo>
                <a:cubicBezTo>
                  <a:pt x="607623" y="230119"/>
                  <a:pt x="592226" y="267087"/>
                  <a:pt x="564368" y="294902"/>
                </a:cubicBezTo>
                <a:lnTo>
                  <a:pt x="341504" y="517512"/>
                </a:lnTo>
                <a:cubicBezTo>
                  <a:pt x="303678" y="555191"/>
                  <a:pt x="253480" y="575986"/>
                  <a:pt x="199990" y="575986"/>
                </a:cubicBezTo>
                <a:cubicBezTo>
                  <a:pt x="146588" y="575986"/>
                  <a:pt x="96301" y="555191"/>
                  <a:pt x="58474" y="517512"/>
                </a:cubicBezTo>
                <a:cubicBezTo>
                  <a:pt x="-19492" y="439577"/>
                  <a:pt x="-19492" y="312853"/>
                  <a:pt x="58474" y="234918"/>
                </a:cubicBezTo>
                <a:lnTo>
                  <a:pt x="281427" y="12397"/>
                </a:lnTo>
                <a:cubicBezTo>
                  <a:pt x="289705" y="4133"/>
                  <a:pt x="300585" y="0"/>
                  <a:pt x="311466" y="0"/>
                </a:cubicBezTo>
                <a:close/>
              </a:path>
            </a:pathLst>
          </a:custGeom>
          <a:solidFill>
            <a:schemeClr val="bg1"/>
          </a:solidFill>
          <a:ln>
            <a:noFill/>
          </a:ln>
        </p:spPr>
      </p:sp>
    </p:spTree>
    <p:extLst>
      <p:ext uri="{BB962C8B-B14F-4D97-AF65-F5344CB8AC3E}">
        <p14:creationId xmlns:p14="http://schemas.microsoft.com/office/powerpoint/2010/main" val="218459630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40011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论文总结</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椭圆 7"/>
          <p:cNvSpPr/>
          <p:nvPr/>
        </p:nvSpPr>
        <p:spPr>
          <a:xfrm>
            <a:off x="1099996" y="2133269"/>
            <a:ext cx="1922597" cy="1922597"/>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文本框 4">
            <a:extLst>
              <a:ext uri="{FF2B5EF4-FFF2-40B4-BE49-F238E27FC236}">
                <a16:creationId xmlns:a16="http://schemas.microsoft.com/office/drawing/2014/main" id="{F21F72CC-856F-4D98-9B08-2C4AFF91A66F}"/>
              </a:ext>
            </a:extLst>
          </p:cNvPr>
          <p:cNvSpPr txBox="1"/>
          <p:nvPr/>
        </p:nvSpPr>
        <p:spPr>
          <a:xfrm>
            <a:off x="3403363" y="2376851"/>
            <a:ext cx="7230770" cy="1077218"/>
          </a:xfrm>
          <a:prstGeom prst="rect">
            <a:avLst/>
          </a:prstGeom>
          <a:noFill/>
        </p:spPr>
        <p:txBody>
          <a:bodyPr wrap="square" rtlCol="0">
            <a:spAutoFit/>
          </a:bodyPr>
          <a:lstStyle/>
          <a:p>
            <a:r>
              <a:rPr lang="zh-CN" altLang="en-US" sz="3200"/>
              <a:t>我们小组的程序麻雀虽小但五脏俱全！欢迎同学们向我们提问或提出宝贵建议！</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40011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参考文献</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687301" y="1300564"/>
            <a:ext cx="3659297" cy="4256872"/>
          </a:xfrm>
          <a:prstGeom prst="rect">
            <a:avLst/>
          </a:prstGeom>
          <a:blipFill dpi="0" rotWithShape="1">
            <a:blip r:embed="rId2"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Light" panose="020B0502040204020203" pitchFamily="34" charset="-122"/>
              <a:ea typeface="微软雅黑 Light" panose="020B0502040204020203" pitchFamily="34" charset="-122"/>
            </a:endParaRPr>
          </a:p>
        </p:txBody>
      </p:sp>
      <p:sp>
        <p:nvSpPr>
          <p:cNvPr id="9" name="文本框 8"/>
          <p:cNvSpPr txBox="1"/>
          <p:nvPr/>
        </p:nvSpPr>
        <p:spPr>
          <a:xfrm>
            <a:off x="845402" y="1300565"/>
            <a:ext cx="6466840" cy="73723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rPr>
              <a:t>[1] </a:t>
            </a:r>
            <a:r>
              <a:rPr kumimoji="0" lang="zh-CN" altLang="en-US"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rPr>
              <a:t>孟庆昌</a:t>
            </a:r>
            <a:r>
              <a:rPr kumimoji="0" lang="en-US" altLang="zh-CN"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rPr>
              <a:t> </a:t>
            </a:r>
            <a:r>
              <a:rPr kumimoji="0" lang="zh-CN" altLang="en-US"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rPr>
              <a:t>牛欣源</a:t>
            </a:r>
            <a:r>
              <a:rPr kumimoji="0" lang="en-US" altLang="zh-CN"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rPr>
              <a:t>.《Linux</a:t>
            </a:r>
            <a:r>
              <a:rPr kumimoji="0" lang="zh-CN" altLang="en-US"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rPr>
              <a:t>教程</a:t>
            </a:r>
            <a:r>
              <a:rPr kumimoji="0" lang="en-US" altLang="zh-CN"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rPr>
              <a:t>》</a:t>
            </a:r>
            <a:r>
              <a:rPr kumimoji="0" lang="zh-CN"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rPr>
              <a:t>电子工业出版社</a:t>
            </a:r>
            <a:r>
              <a:rPr kumimoji="0" lang="en-US" altLang="zh-CN"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rPr>
              <a:t>,2016: 7.</a:t>
            </a:r>
            <a:endParaRPr kumimoji="0" lang="zh-CN" altLang="en-US"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endParaRPr>
          </a:p>
          <a:p>
            <a:pPr marL="0" marR="0" lvl="0" indent="0" algn="l" defTabSz="914400" rtl="0" eaLnBrk="1" fontAlgn="auto" latinLnBrk="0" hangingPunct="1">
              <a:lnSpc>
                <a:spcPct val="150000"/>
              </a:lnSpc>
              <a:spcBef>
                <a:spcPts val="0"/>
              </a:spcBef>
              <a:spcAft>
                <a:spcPts val="0"/>
              </a:spcAft>
              <a:buClrTx/>
              <a:buSzTx/>
              <a:buFontTx/>
              <a:buNone/>
              <a:defRPr/>
            </a:pPr>
            <a:endParaRPr kumimoji="0" lang="zh-CN" altLang="en-US" sz="1400" b="0" i="0" u="none" strike="noStrike" kern="1200" cap="none" spc="0" normalizeH="0" baseline="0" noProof="0">
              <a:ln>
                <a:noFill/>
              </a:ln>
              <a:solidFill>
                <a:prstClr val="black">
                  <a:lumMod val="85000"/>
                  <a:lumOff val="15000"/>
                </a:prstClr>
              </a:solidFill>
              <a:effectLst/>
              <a:uLnTx/>
              <a:uFillTx/>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3178632" y="3321782"/>
            <a:ext cx="812801" cy="812801"/>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3178632" y="4279778"/>
            <a:ext cx="812801" cy="812801"/>
          </a:xfrm>
          <a:prstGeom prst="ellipse">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3345143" y="1770981"/>
            <a:ext cx="492826" cy="469227"/>
          </a:xfrm>
          <a:custGeom>
            <a:avLst/>
            <a:gdLst/>
            <a:ahLst/>
            <a:cxnLst/>
            <a:rect l="l" t="t" r="r" b="b"/>
            <a:pathLst>
              <a:path w="492826" h="469227">
                <a:moveTo>
                  <a:pt x="417091" y="335868"/>
                </a:moveTo>
                <a:lnTo>
                  <a:pt x="443434" y="335868"/>
                </a:lnTo>
                <a:lnTo>
                  <a:pt x="478557" y="469227"/>
                </a:lnTo>
                <a:lnTo>
                  <a:pt x="452215" y="469227"/>
                </a:lnTo>
                <a:close/>
                <a:moveTo>
                  <a:pt x="107566" y="335868"/>
                </a:moveTo>
                <a:lnTo>
                  <a:pt x="133909" y="335868"/>
                </a:lnTo>
                <a:lnTo>
                  <a:pt x="133909" y="447275"/>
                </a:lnTo>
                <a:lnTo>
                  <a:pt x="344649" y="447275"/>
                </a:lnTo>
                <a:lnTo>
                  <a:pt x="344649" y="344649"/>
                </a:lnTo>
                <a:lnTo>
                  <a:pt x="370992" y="361113"/>
                </a:lnTo>
                <a:lnTo>
                  <a:pt x="370992" y="467032"/>
                </a:lnTo>
                <a:lnTo>
                  <a:pt x="107566" y="467032"/>
                </a:lnTo>
                <a:close/>
                <a:moveTo>
                  <a:pt x="35124" y="335868"/>
                </a:moveTo>
                <a:lnTo>
                  <a:pt x="61467" y="335868"/>
                </a:lnTo>
                <a:lnTo>
                  <a:pt x="28538" y="467032"/>
                </a:lnTo>
                <a:lnTo>
                  <a:pt x="3293" y="467032"/>
                </a:lnTo>
                <a:close/>
                <a:moveTo>
                  <a:pt x="190984" y="312818"/>
                </a:moveTo>
                <a:lnTo>
                  <a:pt x="219522" y="312818"/>
                </a:lnTo>
                <a:lnTo>
                  <a:pt x="270012" y="389650"/>
                </a:lnTo>
                <a:lnTo>
                  <a:pt x="241474" y="389650"/>
                </a:lnTo>
                <a:close/>
                <a:moveTo>
                  <a:pt x="118542" y="188788"/>
                </a:moveTo>
                <a:lnTo>
                  <a:pt x="118542" y="267816"/>
                </a:lnTo>
                <a:lnTo>
                  <a:pt x="234889" y="267816"/>
                </a:lnTo>
                <a:lnTo>
                  <a:pt x="234889" y="188788"/>
                </a:lnTo>
                <a:close/>
                <a:moveTo>
                  <a:pt x="92200" y="169031"/>
                </a:moveTo>
                <a:lnTo>
                  <a:pt x="261231" y="169031"/>
                </a:lnTo>
                <a:lnTo>
                  <a:pt x="261231" y="287573"/>
                </a:lnTo>
                <a:lnTo>
                  <a:pt x="92200" y="287573"/>
                </a:lnTo>
                <a:close/>
                <a:moveTo>
                  <a:pt x="94395" y="96589"/>
                </a:moveTo>
                <a:lnTo>
                  <a:pt x="261231" y="96589"/>
                </a:lnTo>
                <a:lnTo>
                  <a:pt x="261231" y="116346"/>
                </a:lnTo>
                <a:lnTo>
                  <a:pt x="94395" y="116346"/>
                </a:lnTo>
                <a:close/>
                <a:moveTo>
                  <a:pt x="432458" y="0"/>
                </a:moveTo>
                <a:lnTo>
                  <a:pt x="460996" y="0"/>
                </a:lnTo>
                <a:lnTo>
                  <a:pt x="492826" y="57075"/>
                </a:lnTo>
                <a:lnTo>
                  <a:pt x="464288" y="57075"/>
                </a:lnTo>
                <a:close/>
                <a:moveTo>
                  <a:pt x="276598" y="0"/>
                </a:moveTo>
                <a:lnTo>
                  <a:pt x="302940" y="0"/>
                </a:lnTo>
                <a:lnTo>
                  <a:pt x="310623" y="26342"/>
                </a:lnTo>
                <a:lnTo>
                  <a:pt x="430263" y="26342"/>
                </a:lnTo>
                <a:lnTo>
                  <a:pt x="430263" y="46099"/>
                </a:lnTo>
                <a:lnTo>
                  <a:pt x="316111" y="46099"/>
                </a:lnTo>
                <a:lnTo>
                  <a:pt x="357821" y="189886"/>
                </a:lnTo>
                <a:lnTo>
                  <a:pt x="460996" y="85613"/>
                </a:lnTo>
                <a:lnTo>
                  <a:pt x="460996" y="121834"/>
                </a:lnTo>
                <a:lnTo>
                  <a:pt x="369894" y="212936"/>
                </a:lnTo>
                <a:lnTo>
                  <a:pt x="456605" y="283182"/>
                </a:lnTo>
                <a:lnTo>
                  <a:pt x="460996" y="184398"/>
                </a:lnTo>
                <a:lnTo>
                  <a:pt x="485143" y="200862"/>
                </a:lnTo>
                <a:lnTo>
                  <a:pt x="479655" y="330380"/>
                </a:lnTo>
                <a:lnTo>
                  <a:pt x="355625" y="234888"/>
                </a:lnTo>
                <a:lnTo>
                  <a:pt x="316111" y="307330"/>
                </a:lnTo>
                <a:lnTo>
                  <a:pt x="286476" y="307330"/>
                </a:lnTo>
                <a:lnTo>
                  <a:pt x="338064" y="212936"/>
                </a:lnTo>
                <a:lnTo>
                  <a:pt x="289769" y="46099"/>
                </a:lnTo>
                <a:lnTo>
                  <a:pt x="43905" y="46099"/>
                </a:lnTo>
                <a:lnTo>
                  <a:pt x="43905" y="210740"/>
                </a:lnTo>
                <a:lnTo>
                  <a:pt x="26343" y="307330"/>
                </a:lnTo>
                <a:lnTo>
                  <a:pt x="0" y="307330"/>
                </a:lnTo>
                <a:lnTo>
                  <a:pt x="17562" y="208545"/>
                </a:lnTo>
                <a:lnTo>
                  <a:pt x="17562" y="26342"/>
                </a:lnTo>
                <a:lnTo>
                  <a:pt x="284281" y="26342"/>
                </a:lnTo>
                <a:close/>
              </a:path>
            </a:pathLst>
          </a:custGeom>
          <a:solidFill>
            <a:schemeClr val="tx1">
              <a:lumMod val="85000"/>
              <a:lumOff val="1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4400">
              <a:solidFill>
                <a:schemeClr val="tx1">
                  <a:lumMod val="85000"/>
                  <a:lumOff val="15000"/>
                </a:schemeClr>
              </a:solidFill>
              <a:latin typeface="锐字逼格锐线体简4.0（原张海山锐线体）" panose="02010604000000000000" pitchFamily="2" charset="-122"/>
              <a:ea typeface="锐字逼格锐线体简4.0（原张海山锐线体）" panose="02010604000000000000" pitchFamily="2" charset="-122"/>
            </a:endParaRPr>
          </a:p>
        </p:txBody>
      </p:sp>
      <p:sp>
        <p:nvSpPr>
          <p:cNvPr id="17" name="文本框 16"/>
          <p:cNvSpPr txBox="1"/>
          <p:nvPr/>
        </p:nvSpPr>
        <p:spPr>
          <a:xfrm>
            <a:off x="3336363" y="2562103"/>
            <a:ext cx="515875" cy="467032"/>
          </a:xfrm>
          <a:custGeom>
            <a:avLst/>
            <a:gdLst/>
            <a:ahLst/>
            <a:cxnLst/>
            <a:rect l="l" t="t" r="r" b="b"/>
            <a:pathLst>
              <a:path w="515875" h="467032">
                <a:moveTo>
                  <a:pt x="173422" y="228302"/>
                </a:moveTo>
                <a:lnTo>
                  <a:pt x="173422" y="298549"/>
                </a:lnTo>
                <a:lnTo>
                  <a:pt x="296354" y="298549"/>
                </a:lnTo>
                <a:lnTo>
                  <a:pt x="296354" y="228302"/>
                </a:lnTo>
                <a:close/>
                <a:moveTo>
                  <a:pt x="344648" y="190983"/>
                </a:moveTo>
                <a:lnTo>
                  <a:pt x="370991" y="190983"/>
                </a:lnTo>
                <a:lnTo>
                  <a:pt x="425871" y="318306"/>
                </a:lnTo>
                <a:lnTo>
                  <a:pt x="399529" y="318306"/>
                </a:lnTo>
                <a:close/>
                <a:moveTo>
                  <a:pt x="0" y="160250"/>
                </a:moveTo>
                <a:lnTo>
                  <a:pt x="71344" y="160250"/>
                </a:lnTo>
                <a:lnTo>
                  <a:pt x="71344" y="395138"/>
                </a:lnTo>
                <a:lnTo>
                  <a:pt x="119639" y="355625"/>
                </a:lnTo>
                <a:lnTo>
                  <a:pt x="119639" y="384162"/>
                </a:lnTo>
                <a:lnTo>
                  <a:pt x="25245" y="460446"/>
                </a:lnTo>
                <a:lnTo>
                  <a:pt x="25245" y="432457"/>
                </a:lnTo>
                <a:lnTo>
                  <a:pt x="45002" y="415993"/>
                </a:lnTo>
                <a:lnTo>
                  <a:pt x="45002" y="180007"/>
                </a:lnTo>
                <a:lnTo>
                  <a:pt x="0" y="180007"/>
                </a:lnTo>
                <a:close/>
                <a:moveTo>
                  <a:pt x="173422" y="141591"/>
                </a:moveTo>
                <a:lnTo>
                  <a:pt x="173422" y="208545"/>
                </a:lnTo>
                <a:lnTo>
                  <a:pt x="296354" y="208545"/>
                </a:lnTo>
                <a:lnTo>
                  <a:pt x="296354" y="141591"/>
                </a:lnTo>
                <a:close/>
                <a:moveTo>
                  <a:pt x="173422" y="54880"/>
                </a:moveTo>
                <a:lnTo>
                  <a:pt x="173422" y="121834"/>
                </a:lnTo>
                <a:lnTo>
                  <a:pt x="296354" y="121834"/>
                </a:lnTo>
                <a:lnTo>
                  <a:pt x="296354" y="54880"/>
                </a:lnTo>
                <a:close/>
                <a:moveTo>
                  <a:pt x="32928" y="6585"/>
                </a:moveTo>
                <a:lnTo>
                  <a:pt x="114151" y="88906"/>
                </a:lnTo>
                <a:lnTo>
                  <a:pt x="114151" y="120737"/>
                </a:lnTo>
                <a:lnTo>
                  <a:pt x="32928" y="37318"/>
                </a:lnTo>
                <a:close/>
                <a:moveTo>
                  <a:pt x="454409" y="4390"/>
                </a:moveTo>
                <a:lnTo>
                  <a:pt x="480752" y="4390"/>
                </a:lnTo>
                <a:lnTo>
                  <a:pt x="480752" y="114151"/>
                </a:lnTo>
                <a:lnTo>
                  <a:pt x="515875" y="114151"/>
                </a:lnTo>
                <a:lnTo>
                  <a:pt x="515875" y="133908"/>
                </a:lnTo>
                <a:lnTo>
                  <a:pt x="480752" y="133908"/>
                </a:lnTo>
                <a:lnTo>
                  <a:pt x="480752" y="463739"/>
                </a:lnTo>
                <a:lnTo>
                  <a:pt x="386357" y="463739"/>
                </a:lnTo>
                <a:lnTo>
                  <a:pt x="375381" y="443982"/>
                </a:lnTo>
                <a:lnTo>
                  <a:pt x="454409" y="443982"/>
                </a:lnTo>
                <a:lnTo>
                  <a:pt x="454409" y="133908"/>
                </a:lnTo>
                <a:lnTo>
                  <a:pt x="335868" y="133908"/>
                </a:lnTo>
                <a:lnTo>
                  <a:pt x="335868" y="114151"/>
                </a:lnTo>
                <a:lnTo>
                  <a:pt x="454409" y="114151"/>
                </a:lnTo>
                <a:close/>
                <a:moveTo>
                  <a:pt x="215131" y="0"/>
                </a:moveTo>
                <a:lnTo>
                  <a:pt x="241473" y="0"/>
                </a:lnTo>
                <a:lnTo>
                  <a:pt x="226107" y="35123"/>
                </a:lnTo>
                <a:lnTo>
                  <a:pt x="322696" y="35123"/>
                </a:lnTo>
                <a:lnTo>
                  <a:pt x="322696" y="463739"/>
                </a:lnTo>
                <a:lnTo>
                  <a:pt x="221716" y="463739"/>
                </a:lnTo>
                <a:lnTo>
                  <a:pt x="210740" y="443982"/>
                </a:lnTo>
                <a:lnTo>
                  <a:pt x="296354" y="443982"/>
                </a:lnTo>
                <a:lnTo>
                  <a:pt x="296354" y="318306"/>
                </a:lnTo>
                <a:lnTo>
                  <a:pt x="250254" y="318306"/>
                </a:lnTo>
                <a:lnTo>
                  <a:pt x="133908" y="467032"/>
                </a:lnTo>
                <a:lnTo>
                  <a:pt x="105370" y="467032"/>
                </a:lnTo>
                <a:lnTo>
                  <a:pt x="221716" y="318306"/>
                </a:lnTo>
                <a:lnTo>
                  <a:pt x="118541" y="318306"/>
                </a:lnTo>
                <a:lnTo>
                  <a:pt x="118541" y="298549"/>
                </a:lnTo>
                <a:lnTo>
                  <a:pt x="147079" y="298549"/>
                </a:lnTo>
                <a:lnTo>
                  <a:pt x="147079" y="35123"/>
                </a:lnTo>
                <a:lnTo>
                  <a:pt x="199764" y="35123"/>
                </a:lnTo>
                <a:close/>
              </a:path>
            </a:pathLst>
          </a:custGeom>
          <a:solidFill>
            <a:schemeClr val="tx1">
              <a:lumMod val="85000"/>
              <a:lumOff val="1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4400">
              <a:solidFill>
                <a:schemeClr val="tx1">
                  <a:lumMod val="85000"/>
                  <a:lumOff val="15000"/>
                </a:schemeClr>
              </a:solidFill>
              <a:latin typeface="锐字逼格锐线体简4.0（原张海山锐线体）" panose="02010604000000000000" pitchFamily="2" charset="-122"/>
              <a:ea typeface="锐字逼格锐线体简4.0（原张海山锐线体）" panose="02010604000000000000" pitchFamily="2" charset="-122"/>
            </a:endParaRPr>
          </a:p>
        </p:txBody>
      </p:sp>
      <p:sp>
        <p:nvSpPr>
          <p:cNvPr id="18" name="文本框 17"/>
          <p:cNvSpPr txBox="1"/>
          <p:nvPr/>
        </p:nvSpPr>
        <p:spPr>
          <a:xfrm>
            <a:off x="3334169" y="3497454"/>
            <a:ext cx="500509" cy="464836"/>
          </a:xfrm>
          <a:custGeom>
            <a:avLst/>
            <a:gdLst/>
            <a:ahLst/>
            <a:cxnLst/>
            <a:rect l="l" t="t" r="r" b="b"/>
            <a:pathLst>
              <a:path w="500509" h="464836">
                <a:moveTo>
                  <a:pt x="50490" y="294158"/>
                </a:moveTo>
                <a:lnTo>
                  <a:pt x="50490" y="414895"/>
                </a:lnTo>
                <a:lnTo>
                  <a:pt x="140494" y="395138"/>
                </a:lnTo>
                <a:lnTo>
                  <a:pt x="140494" y="294158"/>
                </a:lnTo>
                <a:close/>
                <a:moveTo>
                  <a:pt x="221717" y="250254"/>
                </a:moveTo>
                <a:lnTo>
                  <a:pt x="478557" y="250254"/>
                </a:lnTo>
                <a:lnTo>
                  <a:pt x="363308" y="425871"/>
                </a:lnTo>
                <a:lnTo>
                  <a:pt x="439043" y="441787"/>
                </a:lnTo>
                <a:lnTo>
                  <a:pt x="439043" y="462641"/>
                </a:lnTo>
                <a:lnTo>
                  <a:pt x="241474" y="421481"/>
                </a:lnTo>
                <a:lnTo>
                  <a:pt x="241474" y="400626"/>
                </a:lnTo>
                <a:lnTo>
                  <a:pt x="339161" y="421481"/>
                </a:lnTo>
                <a:lnTo>
                  <a:pt x="439043" y="270011"/>
                </a:lnTo>
                <a:lnTo>
                  <a:pt x="221717" y="270011"/>
                </a:lnTo>
                <a:close/>
                <a:moveTo>
                  <a:pt x="50490" y="166836"/>
                </a:moveTo>
                <a:lnTo>
                  <a:pt x="50490" y="274401"/>
                </a:lnTo>
                <a:lnTo>
                  <a:pt x="140494" y="274401"/>
                </a:lnTo>
                <a:lnTo>
                  <a:pt x="140494" y="166836"/>
                </a:lnTo>
                <a:close/>
                <a:moveTo>
                  <a:pt x="291964" y="125127"/>
                </a:moveTo>
                <a:lnTo>
                  <a:pt x="318307" y="125127"/>
                </a:lnTo>
                <a:lnTo>
                  <a:pt x="372089" y="212935"/>
                </a:lnTo>
                <a:lnTo>
                  <a:pt x="344649" y="212935"/>
                </a:lnTo>
                <a:close/>
                <a:moveTo>
                  <a:pt x="50490" y="41709"/>
                </a:moveTo>
                <a:lnTo>
                  <a:pt x="50490" y="147079"/>
                </a:lnTo>
                <a:lnTo>
                  <a:pt x="140494" y="147079"/>
                </a:lnTo>
                <a:lnTo>
                  <a:pt x="140494" y="41709"/>
                </a:lnTo>
                <a:close/>
                <a:moveTo>
                  <a:pt x="0" y="21952"/>
                </a:moveTo>
                <a:lnTo>
                  <a:pt x="204155" y="21952"/>
                </a:lnTo>
                <a:lnTo>
                  <a:pt x="204155" y="41709"/>
                </a:lnTo>
                <a:lnTo>
                  <a:pt x="166837" y="41709"/>
                </a:lnTo>
                <a:lnTo>
                  <a:pt x="166837" y="390748"/>
                </a:lnTo>
                <a:lnTo>
                  <a:pt x="199765" y="384162"/>
                </a:lnTo>
                <a:lnTo>
                  <a:pt x="199765" y="403919"/>
                </a:lnTo>
                <a:lnTo>
                  <a:pt x="166837" y="410505"/>
                </a:lnTo>
                <a:lnTo>
                  <a:pt x="166837" y="464836"/>
                </a:lnTo>
                <a:lnTo>
                  <a:pt x="140494" y="464836"/>
                </a:lnTo>
                <a:lnTo>
                  <a:pt x="140494" y="414895"/>
                </a:lnTo>
                <a:lnTo>
                  <a:pt x="0" y="445079"/>
                </a:lnTo>
                <a:lnTo>
                  <a:pt x="0" y="425871"/>
                </a:lnTo>
                <a:lnTo>
                  <a:pt x="24148" y="419286"/>
                </a:lnTo>
                <a:lnTo>
                  <a:pt x="24148" y="41709"/>
                </a:lnTo>
                <a:lnTo>
                  <a:pt x="0" y="41709"/>
                </a:lnTo>
                <a:close/>
                <a:moveTo>
                  <a:pt x="338064" y="0"/>
                </a:moveTo>
                <a:lnTo>
                  <a:pt x="500509" y="184398"/>
                </a:lnTo>
                <a:lnTo>
                  <a:pt x="469776" y="184398"/>
                </a:lnTo>
                <a:lnTo>
                  <a:pt x="338064" y="32928"/>
                </a:lnTo>
                <a:lnTo>
                  <a:pt x="208546" y="184398"/>
                </a:lnTo>
                <a:lnTo>
                  <a:pt x="180008" y="184398"/>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4400">
              <a:solidFill>
                <a:schemeClr val="bg1"/>
              </a:solidFill>
              <a:latin typeface="锐字逼格锐线体简4.0（原张海山锐线体）" panose="02010604000000000000" pitchFamily="2" charset="-122"/>
              <a:ea typeface="锐字逼格锐线体简4.0（原张海山锐线体）" panose="02010604000000000000" pitchFamily="2" charset="-122"/>
            </a:endParaRPr>
          </a:p>
        </p:txBody>
      </p:sp>
      <p:sp>
        <p:nvSpPr>
          <p:cNvPr id="19" name="文本框 18"/>
          <p:cNvSpPr txBox="1"/>
          <p:nvPr/>
        </p:nvSpPr>
        <p:spPr>
          <a:xfrm>
            <a:off x="3347340" y="4467523"/>
            <a:ext cx="493923" cy="451666"/>
          </a:xfrm>
          <a:custGeom>
            <a:avLst/>
            <a:gdLst/>
            <a:ahLst/>
            <a:cxnLst/>
            <a:rect l="l" t="t" r="r" b="b"/>
            <a:pathLst>
              <a:path w="493923" h="451666">
                <a:moveTo>
                  <a:pt x="26342" y="41709"/>
                </a:moveTo>
                <a:lnTo>
                  <a:pt x="26342" y="342454"/>
                </a:lnTo>
                <a:lnTo>
                  <a:pt x="109760" y="342454"/>
                </a:lnTo>
                <a:lnTo>
                  <a:pt x="109760" y="41709"/>
                </a:lnTo>
                <a:close/>
                <a:moveTo>
                  <a:pt x="0" y="21953"/>
                </a:moveTo>
                <a:lnTo>
                  <a:pt x="136103" y="21953"/>
                </a:lnTo>
                <a:lnTo>
                  <a:pt x="136103" y="362211"/>
                </a:lnTo>
                <a:lnTo>
                  <a:pt x="0" y="362211"/>
                </a:lnTo>
                <a:close/>
                <a:moveTo>
                  <a:pt x="478557" y="0"/>
                </a:moveTo>
                <a:lnTo>
                  <a:pt x="478557" y="19757"/>
                </a:lnTo>
                <a:lnTo>
                  <a:pt x="226107" y="26343"/>
                </a:lnTo>
                <a:lnTo>
                  <a:pt x="226107" y="155861"/>
                </a:lnTo>
                <a:lnTo>
                  <a:pt x="493923" y="155861"/>
                </a:lnTo>
                <a:lnTo>
                  <a:pt x="493923" y="175618"/>
                </a:lnTo>
                <a:lnTo>
                  <a:pt x="421481" y="175618"/>
                </a:lnTo>
                <a:lnTo>
                  <a:pt x="421481" y="451666"/>
                </a:lnTo>
                <a:lnTo>
                  <a:pt x="395138" y="451666"/>
                </a:lnTo>
                <a:lnTo>
                  <a:pt x="395138" y="175618"/>
                </a:lnTo>
                <a:lnTo>
                  <a:pt x="226107" y="175618"/>
                </a:lnTo>
                <a:lnTo>
                  <a:pt x="226107" y="298550"/>
                </a:lnTo>
                <a:lnTo>
                  <a:pt x="156958" y="447275"/>
                </a:lnTo>
                <a:lnTo>
                  <a:pt x="129517" y="447275"/>
                </a:lnTo>
                <a:lnTo>
                  <a:pt x="199764" y="294159"/>
                </a:lnTo>
                <a:lnTo>
                  <a:pt x="199764" y="8781"/>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sz="4400">
              <a:solidFill>
                <a:schemeClr val="bg1"/>
              </a:solidFill>
              <a:latin typeface="锐字逼格锐线体简4.0（原张海山锐线体）" panose="02010604000000000000" pitchFamily="2" charset="-122"/>
              <a:ea typeface="锐字逼格锐线体简4.0（原张海山锐线体）" panose="02010604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文本框 1"/>
          <p:cNvSpPr txBox="1"/>
          <p:nvPr/>
        </p:nvSpPr>
        <p:spPr>
          <a:xfrm>
            <a:off x="2249148" y="1685068"/>
            <a:ext cx="2554515" cy="1862048"/>
          </a:xfrm>
          <a:prstGeom prst="rect">
            <a:avLst/>
          </a:prstGeom>
          <a:noFill/>
        </p:spPr>
        <p:txBody>
          <a:bodyPr wrap="square" rtlCol="0">
            <a:spAutoFit/>
          </a:bodyPr>
          <a:lstStyle/>
          <a:p>
            <a:pPr algn="ctr"/>
            <a:r>
              <a:rPr lang="en-US" altLang="zh-CN" sz="11500">
                <a:solidFill>
                  <a:schemeClr val="tx1">
                    <a:lumMod val="85000"/>
                    <a:lumOff val="15000"/>
                  </a:schemeClr>
                </a:solidFill>
                <a:latin typeface="微软雅黑 Light" panose="020B0502040204020203" pitchFamily="34" charset="-122"/>
                <a:ea typeface="微软雅黑 Light" panose="020B0502040204020203" pitchFamily="34" charset="-122"/>
              </a:rPr>
              <a:t>·1·</a:t>
            </a:r>
            <a:endParaRPr lang="zh-CN" altLang="en-US" sz="115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3" name="文本框 2"/>
          <p:cNvSpPr txBox="1"/>
          <p:nvPr/>
        </p:nvSpPr>
        <p:spPr>
          <a:xfrm>
            <a:off x="1894429" y="3948985"/>
            <a:ext cx="3263955" cy="521970"/>
          </a:xfrm>
          <a:prstGeom prst="rect">
            <a:avLst/>
          </a:prstGeom>
          <a:noFill/>
        </p:spPr>
        <p:txBody>
          <a:bodyPr wrap="square" lIns="0" rIns="0" rtlCol="0">
            <a:spAutoFit/>
          </a:bodyPr>
          <a:lstStyle/>
          <a:p>
            <a:pPr algn="dist"/>
            <a:r>
              <a:rPr lang="zh-CN" altLang="en-US" sz="2800">
                <a:solidFill>
                  <a:schemeClr val="tx1">
                    <a:lumMod val="85000"/>
                    <a:lumOff val="15000"/>
                  </a:schemeClr>
                </a:solidFill>
                <a:latin typeface="微软雅黑 Light" panose="020B0502040204020203" pitchFamily="34" charset="-122"/>
                <a:ea typeface="微软雅黑 Light" panose="020B0502040204020203" pitchFamily="34" charset="-122"/>
              </a:rPr>
              <a:t>选题背景</a:t>
            </a:r>
          </a:p>
        </p:txBody>
      </p:sp>
      <p:sp>
        <p:nvSpPr>
          <p:cNvPr id="4" name="文本框 3"/>
          <p:cNvSpPr txBox="1"/>
          <p:nvPr/>
        </p:nvSpPr>
        <p:spPr>
          <a:xfrm>
            <a:off x="2049578" y="4485324"/>
            <a:ext cx="2953657" cy="368300"/>
          </a:xfrm>
          <a:prstGeom prst="rect">
            <a:avLst/>
          </a:prstGeom>
          <a:noFill/>
        </p:spPr>
        <p:txBody>
          <a:bodyPr wrap="square" lIns="0" rIns="0" rtlCol="0">
            <a:spAutoFit/>
          </a:bodyPr>
          <a:lstStyle/>
          <a:p>
            <a:pPr algn="dist"/>
            <a:r>
              <a:rPr lang="en-US" altLang="zh-CN">
                <a:solidFill>
                  <a:schemeClr val="tx1">
                    <a:lumMod val="85000"/>
                    <a:lumOff val="15000"/>
                  </a:schemeClr>
                </a:solidFill>
                <a:latin typeface="微软雅黑 Light" panose="020B0502040204020203" pitchFamily="34" charset="-122"/>
                <a:ea typeface="微软雅黑 Light" panose="020B0502040204020203" pitchFamily="34" charset="-122"/>
              </a:rPr>
              <a:t>Background of the topic</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40011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灵感来源</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矩形: 对角圆角 8"/>
          <p:cNvSpPr/>
          <p:nvPr/>
        </p:nvSpPr>
        <p:spPr>
          <a:xfrm flipV="1">
            <a:off x="1174748" y="1862956"/>
            <a:ext cx="9874251" cy="4038310"/>
          </a:xfrm>
          <a:prstGeom prst="round2DiagRect">
            <a:avLst>
              <a:gd name="adj1" fmla="val 50000"/>
              <a:gd name="adj2" fmla="val 13199"/>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3FFE55C2-B94F-435E-B34F-B6201EB235D8}"/>
              </a:ext>
            </a:extLst>
          </p:cNvPr>
          <p:cNvSpPr txBox="1"/>
          <p:nvPr/>
        </p:nvSpPr>
        <p:spPr>
          <a:xfrm>
            <a:off x="2480733" y="3616194"/>
            <a:ext cx="1617134" cy="923330"/>
          </a:xfrm>
          <a:prstGeom prst="rect">
            <a:avLst/>
          </a:prstGeom>
          <a:noFill/>
        </p:spPr>
        <p:txBody>
          <a:bodyPr wrap="square" rtlCol="0">
            <a:spAutoFit/>
          </a:bodyPr>
          <a:lstStyle/>
          <a:p>
            <a:r>
              <a:rPr lang="zh-CN" altLang="en-US"/>
              <a:t>计算机网络？</a:t>
            </a:r>
            <a:endParaRPr lang="en-US" altLang="zh-CN"/>
          </a:p>
          <a:p>
            <a:r>
              <a:rPr lang="zh-CN" altLang="en-US"/>
              <a:t>操作系统？</a:t>
            </a:r>
            <a:endParaRPr lang="en-US" altLang="zh-CN"/>
          </a:p>
          <a:p>
            <a:r>
              <a:rPr lang="en-US" altLang="zh-CN"/>
              <a:t>Linux?</a:t>
            </a:r>
          </a:p>
        </p:txBody>
      </p:sp>
      <p:sp>
        <p:nvSpPr>
          <p:cNvPr id="13" name="箭头: 右 12">
            <a:extLst>
              <a:ext uri="{FF2B5EF4-FFF2-40B4-BE49-F238E27FC236}">
                <a16:creationId xmlns:a16="http://schemas.microsoft.com/office/drawing/2014/main" id="{7C58EADD-8CF9-4E2F-A13D-46A8FE89DFA2}"/>
              </a:ext>
            </a:extLst>
          </p:cNvPr>
          <p:cNvSpPr/>
          <p:nvPr/>
        </p:nvSpPr>
        <p:spPr>
          <a:xfrm>
            <a:off x="4330800" y="3874659"/>
            <a:ext cx="2065867" cy="406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4154BAA6-9740-4B97-BF48-21AEC99E5E78}"/>
              </a:ext>
            </a:extLst>
          </p:cNvPr>
          <p:cNvSpPr txBox="1"/>
          <p:nvPr/>
        </p:nvSpPr>
        <p:spPr>
          <a:xfrm>
            <a:off x="6960952" y="3845043"/>
            <a:ext cx="1810515" cy="369332"/>
          </a:xfrm>
          <a:prstGeom prst="rect">
            <a:avLst/>
          </a:prstGeom>
          <a:noFill/>
        </p:spPr>
        <p:txBody>
          <a:bodyPr wrap="square" rtlCol="0">
            <a:spAutoFit/>
          </a:bodyPr>
          <a:lstStyle/>
          <a:p>
            <a:r>
              <a:rPr lang="zh-CN" altLang="en-US"/>
              <a:t>如何有机结合？</a:t>
            </a:r>
          </a:p>
        </p:txBody>
      </p:sp>
    </p:spTree>
    <p:extLst>
      <p:ext uri="{BB962C8B-B14F-4D97-AF65-F5344CB8AC3E}">
        <p14:creationId xmlns:p14="http://schemas.microsoft.com/office/powerpoint/2010/main" val="123829157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40011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选题背景</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矩形: 对角圆角 8"/>
          <p:cNvSpPr/>
          <p:nvPr/>
        </p:nvSpPr>
        <p:spPr>
          <a:xfrm flipV="1">
            <a:off x="1174750" y="1820624"/>
            <a:ext cx="9842500" cy="750517"/>
          </a:xfrm>
          <a:prstGeom prst="round2DiagRect">
            <a:avLst>
              <a:gd name="adj1" fmla="val 50000"/>
              <a:gd name="adj2" fmla="val 13199"/>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1606550" y="1820624"/>
            <a:ext cx="8978900" cy="1214755"/>
          </a:xfrm>
          <a:prstGeom prst="rect">
            <a:avLst/>
          </a:prstGeom>
          <a:noFill/>
        </p:spPr>
        <p:txBody>
          <a:bodyPr wrap="square" rtlCol="0">
            <a:spAutoFit/>
          </a:bodyPr>
          <a:lstStyle/>
          <a:p>
            <a:pPr marL="285750" indent="-285750" algn="l" fontAlgn="auto">
              <a:lnSpc>
                <a:spcPct val="150000"/>
              </a:lnSpc>
              <a:spcBef>
                <a:spcPts val="600"/>
              </a:spcBef>
              <a:spcAft>
                <a:spcPts val="600"/>
              </a:spcAft>
              <a:buFont typeface="Arial" panose="020B0604020202020204" pitchFamily="34" charset="0"/>
              <a:buChar char="•"/>
            </a:pP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TCP/IP通信协议是一种可靠的网络协议，它在通信的两端各建立一个Socket，从而在通信的两端之间形成网络虚拟链路。一旦建立了虚拟的网络链路，两端的程序就可以通过虚拟链路进行通信。</a:t>
            </a:r>
          </a:p>
          <a:p>
            <a:pPr marL="285750" indent="-285750" algn="l" fontAlgn="auto">
              <a:lnSpc>
                <a:spcPct val="150000"/>
              </a:lnSpc>
              <a:spcBef>
                <a:spcPts val="600"/>
              </a:spcBef>
              <a:spcAft>
                <a:spcPts val="600"/>
              </a:spcAft>
              <a:buFont typeface="Arial" panose="020B0604020202020204" pitchFamily="34" charset="0"/>
              <a:buChar char="•"/>
            </a:pPr>
            <a:endPar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1" name="平行四边形 10"/>
          <p:cNvSpPr/>
          <p:nvPr/>
        </p:nvSpPr>
        <p:spPr>
          <a:xfrm>
            <a:off x="1356360" y="1344930"/>
            <a:ext cx="4970145" cy="475615"/>
          </a:xfrm>
          <a:prstGeom prst="parallelogram">
            <a:avLst>
              <a:gd name="adj" fmla="val 38404"/>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544955" y="1267460"/>
            <a:ext cx="5132070" cy="553085"/>
          </a:xfrm>
          <a:prstGeom prst="rect">
            <a:avLst/>
          </a:prstGeom>
          <a:noFill/>
        </p:spPr>
        <p:txBody>
          <a:bodyPr wrap="square" rtlCol="0">
            <a:spAutoFit/>
          </a:bodyPr>
          <a:lstStyle/>
          <a:p>
            <a:pPr algn="l" fontAlgn="auto">
              <a:lnSpc>
                <a:spcPct val="150000"/>
              </a:lnSpc>
              <a:spcBef>
                <a:spcPts val="600"/>
              </a:spcBef>
              <a:spcAft>
                <a:spcPts val="600"/>
              </a:spcAft>
            </a:pPr>
            <a:r>
              <a:rPr lang="en-US" altLang="zh-CN"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TCP/IP</a:t>
            </a:r>
            <a:r>
              <a:rPr lang="zh-CN" altLang="en-US"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通信协议</a:t>
            </a:r>
          </a:p>
        </p:txBody>
      </p:sp>
      <p:pic>
        <p:nvPicPr>
          <p:cNvPr id="8" name="图片 7"/>
          <p:cNvPicPr>
            <a:picLocks noChangeAspect="1"/>
          </p:cNvPicPr>
          <p:nvPr/>
        </p:nvPicPr>
        <p:blipFill>
          <a:blip r:embed="rId2"/>
          <a:stretch>
            <a:fillRect/>
          </a:stretch>
        </p:blipFill>
        <p:spPr>
          <a:xfrm>
            <a:off x="2861310" y="2785745"/>
            <a:ext cx="6469380" cy="37185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40011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选题背景</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矩形: 对角圆角 8"/>
          <p:cNvSpPr/>
          <p:nvPr/>
        </p:nvSpPr>
        <p:spPr>
          <a:xfrm flipV="1">
            <a:off x="1174750" y="1820623"/>
            <a:ext cx="9789583" cy="3555709"/>
          </a:xfrm>
          <a:prstGeom prst="round2DiagRect">
            <a:avLst>
              <a:gd name="adj1" fmla="val 50000"/>
              <a:gd name="adj2" fmla="val 13199"/>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p:cNvSpPr/>
          <p:nvPr/>
        </p:nvSpPr>
        <p:spPr>
          <a:xfrm>
            <a:off x="1356360" y="1344930"/>
            <a:ext cx="4970145" cy="475615"/>
          </a:xfrm>
          <a:prstGeom prst="parallelogram">
            <a:avLst>
              <a:gd name="adj" fmla="val 38404"/>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764765" y="1267460"/>
            <a:ext cx="5132070" cy="499624"/>
          </a:xfrm>
          <a:prstGeom prst="rect">
            <a:avLst/>
          </a:prstGeom>
          <a:noFill/>
        </p:spPr>
        <p:txBody>
          <a:bodyPr wrap="square" rtlCol="0">
            <a:spAutoFit/>
          </a:bodyPr>
          <a:lstStyle/>
          <a:p>
            <a:pPr algn="l" fontAlgn="auto">
              <a:lnSpc>
                <a:spcPct val="150000"/>
              </a:lnSpc>
              <a:spcBef>
                <a:spcPts val="600"/>
              </a:spcBef>
              <a:spcAft>
                <a:spcPts val="600"/>
              </a:spcAft>
            </a:pPr>
            <a:r>
              <a:rPr lang="en-US" altLang="zh-CN"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SOCKET</a:t>
            </a:r>
            <a:r>
              <a:rPr lang="zh-CN" altLang="en-US" sz="2000">
                <a:solidFill>
                  <a:schemeClr val="bg1"/>
                </a:solidFill>
                <a:latin typeface="微软雅黑" panose="020B0503020204020204" pitchFamily="34" charset="-122"/>
                <a:ea typeface="微软雅黑" panose="020B0503020204020204" pitchFamily="34" charset="-122"/>
                <a:sym typeface="宋体" panose="02010600030101010101" pitchFamily="2" charset="-122"/>
              </a:rPr>
              <a:t>编程</a:t>
            </a:r>
          </a:p>
        </p:txBody>
      </p:sp>
      <p:sp>
        <p:nvSpPr>
          <p:cNvPr id="12" name="文本框 11">
            <a:extLst>
              <a:ext uri="{FF2B5EF4-FFF2-40B4-BE49-F238E27FC236}">
                <a16:creationId xmlns:a16="http://schemas.microsoft.com/office/drawing/2014/main" id="{133EF361-55DA-4A97-8255-9D393A348E0A}"/>
              </a:ext>
            </a:extLst>
          </p:cNvPr>
          <p:cNvSpPr txBox="1"/>
          <p:nvPr/>
        </p:nvSpPr>
        <p:spPr>
          <a:xfrm>
            <a:off x="1862668" y="2195882"/>
            <a:ext cx="7366000" cy="2862322"/>
          </a:xfrm>
          <a:prstGeom prst="rect">
            <a:avLst/>
          </a:prstGeom>
          <a:noFill/>
        </p:spPr>
        <p:txBody>
          <a:bodyPr wrap="square" rtlCol="0">
            <a:spAutoFit/>
          </a:bodyPr>
          <a:lstStyle/>
          <a:p>
            <a:r>
              <a:rPr lang="zh-CN" altLang="en-US" sz="3600"/>
              <a:t>通俗理解：</a:t>
            </a:r>
            <a:endParaRPr lang="en-US" altLang="zh-CN" sz="3600"/>
          </a:p>
          <a:p>
            <a:r>
              <a:rPr lang="en-US" altLang="zh-CN" sz="3600"/>
              <a:t>    </a:t>
            </a:r>
            <a:r>
              <a:rPr lang="zh-CN" altLang="en-US" sz="3600"/>
              <a:t>客户端是你的手机，服务端是你好友的手机，你要跟你好友通信，就需要买电话卡，电话号码就是</a:t>
            </a:r>
            <a:r>
              <a:rPr lang="en-US" altLang="zh-CN" sz="3600"/>
              <a:t>socket</a:t>
            </a:r>
            <a:r>
              <a:rPr lang="zh-CN" altLang="en-US" sz="3600"/>
              <a:t>套接字</a:t>
            </a:r>
          </a:p>
        </p:txBody>
      </p:sp>
    </p:spTree>
    <p:extLst>
      <p:ext uri="{BB962C8B-B14F-4D97-AF65-F5344CB8AC3E}">
        <p14:creationId xmlns:p14="http://schemas.microsoft.com/office/powerpoint/2010/main" val="260423721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40011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选题背景</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矩形: 对角圆角 8"/>
          <p:cNvSpPr/>
          <p:nvPr/>
        </p:nvSpPr>
        <p:spPr>
          <a:xfrm flipV="1">
            <a:off x="1125853" y="1564978"/>
            <a:ext cx="10392946" cy="5377688"/>
          </a:xfrm>
          <a:prstGeom prst="round2DiagRect">
            <a:avLst>
              <a:gd name="adj1" fmla="val 50000"/>
              <a:gd name="adj2" fmla="val 13199"/>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1606550" y="1820624"/>
            <a:ext cx="8978900" cy="4437305"/>
          </a:xfrm>
          <a:prstGeom prst="rect">
            <a:avLst/>
          </a:prstGeom>
          <a:noFill/>
        </p:spPr>
        <p:txBody>
          <a:bodyPr wrap="square" rtlCol="0">
            <a:spAutoFit/>
          </a:bodyPr>
          <a:lstStyle/>
          <a:p>
            <a:pPr marL="285750" indent="-285750" algn="l" fontAlgn="auto">
              <a:lnSpc>
                <a:spcPct val="150000"/>
              </a:lnSpc>
              <a:spcBef>
                <a:spcPts val="600"/>
              </a:spcBef>
              <a:spcAft>
                <a:spcPts val="600"/>
              </a:spcAft>
              <a:buFont typeface="Arial" panose="020B0604020202020204" pitchFamily="34" charset="0"/>
              <a:buChar char="•"/>
            </a:pPr>
            <a:r>
              <a:rPr lang="zh-CN" altLang="en-US"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设想一个场景：有</a:t>
            </a:r>
            <a:r>
              <a:rPr lang="en-US" altLang="zh-CN"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100</a:t>
            </a:r>
            <a:r>
              <a:rPr lang="zh-CN" altLang="en-US"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万用户同时与一个进程保持着</a:t>
            </a:r>
            <a:r>
              <a:rPr lang="en-US" altLang="zh-CN"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TCP</a:t>
            </a:r>
            <a:r>
              <a:rPr lang="zh-CN" altLang="en-US"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连接，而每一时刻只有几十个或几百个</a:t>
            </a:r>
            <a:r>
              <a:rPr lang="en-US" altLang="zh-CN"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TCP</a:t>
            </a:r>
            <a:r>
              <a:rPr lang="zh-CN" altLang="en-US"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连接是活跃的</a:t>
            </a:r>
            <a:r>
              <a:rPr lang="en-US" altLang="zh-CN"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接收</a:t>
            </a:r>
            <a:r>
              <a:rPr lang="en-US" altLang="zh-CN"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TCP</a:t>
            </a:r>
            <a:r>
              <a:rPr lang="zh-CN" altLang="en-US"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包</a:t>
            </a:r>
            <a:r>
              <a:rPr lang="en-US" altLang="zh-CN"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，也就是说在每一时刻进程只需要处理这</a:t>
            </a:r>
            <a:r>
              <a:rPr lang="en-US" altLang="zh-CN"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100</a:t>
            </a:r>
            <a:r>
              <a:rPr lang="zh-CN" altLang="en-US" sz="32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万连接中的一小部分连接。那么，如何才能高效的处理这种场景呢？</a:t>
            </a:r>
          </a:p>
        </p:txBody>
      </p:sp>
      <p:sp>
        <p:nvSpPr>
          <p:cNvPr id="11" name="平行四边形 10"/>
          <p:cNvSpPr/>
          <p:nvPr/>
        </p:nvSpPr>
        <p:spPr>
          <a:xfrm>
            <a:off x="1125853" y="1005615"/>
            <a:ext cx="4970145" cy="475615"/>
          </a:xfrm>
          <a:prstGeom prst="parallelogram">
            <a:avLst>
              <a:gd name="adj" fmla="val 38404"/>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spcBef>
                <a:spcPts val="600"/>
              </a:spcBef>
              <a:spcAft>
                <a:spcPts val="600"/>
              </a:spcAft>
            </a:pPr>
            <a:r>
              <a:rPr lang="en-US" altLang="zh-CN" sz="2000">
                <a:solidFill>
                  <a:schemeClr val="bg1"/>
                </a:solidFill>
                <a:latin typeface="微软雅黑" panose="020B0503020204020204" pitchFamily="34" charset="-122"/>
                <a:ea typeface="微软雅黑" panose="020B0503020204020204" pitchFamily="34" charset="-122"/>
              </a:rPr>
              <a:t>Epoll</a:t>
            </a:r>
            <a:r>
              <a:rPr lang="zh-CN" altLang="en-US" sz="2000">
                <a:solidFill>
                  <a:schemeClr val="bg1"/>
                </a:solidFill>
                <a:latin typeface="微软雅黑" panose="020B0503020204020204" pitchFamily="34" charset="-122"/>
                <a:ea typeface="微软雅黑" panose="020B0503020204020204" pitchFamily="34" charset="-122"/>
              </a:rPr>
              <a:t>模型</a:t>
            </a:r>
          </a:p>
        </p:txBody>
      </p:sp>
    </p:spTree>
    <p:extLst>
      <p:ext uri="{BB962C8B-B14F-4D97-AF65-F5344CB8AC3E}">
        <p14:creationId xmlns:p14="http://schemas.microsoft.com/office/powerpoint/2010/main" val="232764662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40011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选题背景</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矩形: 对角圆角 8"/>
          <p:cNvSpPr/>
          <p:nvPr/>
        </p:nvSpPr>
        <p:spPr>
          <a:xfrm flipV="1">
            <a:off x="1125853" y="1564978"/>
            <a:ext cx="9906214" cy="1525354"/>
          </a:xfrm>
          <a:prstGeom prst="round2DiagRect">
            <a:avLst>
              <a:gd name="adj1" fmla="val 50000"/>
              <a:gd name="adj2" fmla="val 13199"/>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1606550" y="1820624"/>
            <a:ext cx="8978900" cy="1156855"/>
          </a:xfrm>
          <a:prstGeom prst="rect">
            <a:avLst/>
          </a:prstGeom>
          <a:noFill/>
        </p:spPr>
        <p:txBody>
          <a:bodyPr wrap="square" rtlCol="0">
            <a:spAutoFit/>
          </a:bodyPr>
          <a:lstStyle/>
          <a:p>
            <a:pPr marL="285750" indent="-285750" algn="l" fontAlgn="auto">
              <a:lnSpc>
                <a:spcPct val="150000"/>
              </a:lnSpc>
              <a:spcBef>
                <a:spcPts val="600"/>
              </a:spcBef>
              <a:spcAft>
                <a:spcPts val="600"/>
              </a:spcAft>
              <a:buFont typeface="Arial" panose="020B0604020202020204" pitchFamily="34" charset="0"/>
              <a:buChar char="•"/>
            </a:pPr>
            <a:r>
              <a:rPr lang="en-US" altLang="zh-CN"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epoll</a:t>
            </a:r>
            <a:r>
              <a:rPr lang="zh-CN" altLang="en-US"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接口是为解决</a:t>
            </a:r>
            <a:r>
              <a:rPr lang="en-US" altLang="zh-CN"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Linux</a:t>
            </a:r>
            <a:r>
              <a:rPr lang="zh-CN" altLang="en-US"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内核处理大量文件描述符而提出的方案。其经常应用于</a:t>
            </a:r>
            <a:r>
              <a:rPr lang="en-US" altLang="zh-CN"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Linux</a:t>
            </a:r>
            <a:r>
              <a:rPr lang="zh-CN" altLang="en-US"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下高并发服务型程序，特别是在大量并发连接中只有少部分连接处于活跃下的情况 </a:t>
            </a:r>
            <a:r>
              <a:rPr lang="en-US" altLang="zh-CN"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通常是这种情况</a:t>
            </a:r>
            <a:r>
              <a:rPr lang="en-US" altLang="zh-CN"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a:t>
            </a:r>
            <a:r>
              <a:rPr lang="zh-CN" altLang="en-US"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，在该情况下能显著的提高程序的</a:t>
            </a:r>
            <a:r>
              <a:rPr lang="en-US" altLang="zh-CN"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CPU</a:t>
            </a:r>
            <a:r>
              <a:rPr lang="zh-CN" altLang="en-US" sz="16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利用率。</a:t>
            </a:r>
          </a:p>
        </p:txBody>
      </p:sp>
      <p:sp>
        <p:nvSpPr>
          <p:cNvPr id="11" name="平行四边形 10"/>
          <p:cNvSpPr/>
          <p:nvPr/>
        </p:nvSpPr>
        <p:spPr>
          <a:xfrm>
            <a:off x="1125853" y="1005615"/>
            <a:ext cx="4970145" cy="475615"/>
          </a:xfrm>
          <a:prstGeom prst="parallelogram">
            <a:avLst>
              <a:gd name="adj" fmla="val 38404"/>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spcBef>
                <a:spcPts val="600"/>
              </a:spcBef>
              <a:spcAft>
                <a:spcPts val="600"/>
              </a:spcAft>
            </a:pPr>
            <a:r>
              <a:rPr lang="en-US" altLang="zh-CN" sz="2000">
                <a:solidFill>
                  <a:schemeClr val="bg1"/>
                </a:solidFill>
                <a:latin typeface="微软雅黑" panose="020B0503020204020204" pitchFamily="34" charset="-122"/>
                <a:ea typeface="微软雅黑" panose="020B0503020204020204" pitchFamily="34" charset="-122"/>
              </a:rPr>
              <a:t>Epoll</a:t>
            </a:r>
            <a:r>
              <a:rPr lang="zh-CN" altLang="en-US" sz="2000">
                <a:solidFill>
                  <a:schemeClr val="bg1"/>
                </a:solidFill>
                <a:latin typeface="微软雅黑" panose="020B0503020204020204" pitchFamily="34" charset="-122"/>
                <a:ea typeface="微软雅黑" panose="020B0503020204020204" pitchFamily="34" charset="-122"/>
              </a:rPr>
              <a:t>模型</a:t>
            </a:r>
          </a:p>
        </p:txBody>
      </p:sp>
      <p:pic>
        <p:nvPicPr>
          <p:cNvPr id="12" name="图片 11">
            <a:extLst>
              <a:ext uri="{FF2B5EF4-FFF2-40B4-BE49-F238E27FC236}">
                <a16:creationId xmlns:a16="http://schemas.microsoft.com/office/drawing/2014/main" id="{8239C12A-C228-48A0-84F6-765C00D2DE13}"/>
              </a:ext>
            </a:extLst>
          </p:cNvPr>
          <p:cNvPicPr>
            <a:picLocks noChangeAspect="1"/>
          </p:cNvPicPr>
          <p:nvPr/>
        </p:nvPicPr>
        <p:blipFill>
          <a:blip r:embed="rId2"/>
          <a:stretch>
            <a:fillRect/>
          </a:stretch>
        </p:blipFill>
        <p:spPr>
          <a:xfrm>
            <a:off x="3849158" y="2965901"/>
            <a:ext cx="4617508" cy="3892099"/>
          </a:xfrm>
          <a:prstGeom prst="rect">
            <a:avLst/>
          </a:prstGeom>
        </p:spPr>
      </p:pic>
      <p:sp>
        <p:nvSpPr>
          <p:cNvPr id="5" name="文本框 4">
            <a:extLst>
              <a:ext uri="{FF2B5EF4-FFF2-40B4-BE49-F238E27FC236}">
                <a16:creationId xmlns:a16="http://schemas.microsoft.com/office/drawing/2014/main" id="{0F8040CD-1D11-459C-A650-7D82C47FF2F7}"/>
              </a:ext>
            </a:extLst>
          </p:cNvPr>
          <p:cNvSpPr txBox="1"/>
          <p:nvPr/>
        </p:nvSpPr>
        <p:spPr>
          <a:xfrm>
            <a:off x="1283757" y="3345978"/>
            <a:ext cx="2094443" cy="2862322"/>
          </a:xfrm>
          <a:prstGeom prst="rect">
            <a:avLst/>
          </a:prstGeom>
          <a:noFill/>
        </p:spPr>
        <p:txBody>
          <a:bodyPr wrap="square" rtlCol="0">
            <a:spAutoFit/>
          </a:bodyPr>
          <a:lstStyle/>
          <a:p>
            <a:r>
              <a:rPr lang="zh-CN" altLang="en-US"/>
              <a:t>我们的程序就是要解决这样的问题，如何让多个客户端可以同时和一个服务器进行连接，同时服务端还要同时处理其他在线用户的发送信息并对其发送给其他用户！即实现并发！</a:t>
            </a:r>
          </a:p>
        </p:txBody>
      </p:sp>
    </p:spTree>
    <p:extLst>
      <p:ext uri="{BB962C8B-B14F-4D97-AF65-F5344CB8AC3E}">
        <p14:creationId xmlns:p14="http://schemas.microsoft.com/office/powerpoint/2010/main" val="202263247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顶角 1"/>
          <p:cNvSpPr/>
          <p:nvPr/>
        </p:nvSpPr>
        <p:spPr>
          <a:xfrm rot="5400000">
            <a:off x="2277029"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圆顶角 2"/>
          <p:cNvSpPr/>
          <p:nvPr/>
        </p:nvSpPr>
        <p:spPr>
          <a:xfrm rot="16200000" flipH="1">
            <a:off x="9465028" y="-2122582"/>
            <a:ext cx="449943" cy="5004000"/>
          </a:xfrm>
          <a:prstGeom prst="round2SameRect">
            <a:avLst>
              <a:gd name="adj1" fmla="val 50000"/>
              <a:gd name="adj2" fmla="val 0"/>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5112000" y="179362"/>
            <a:ext cx="1967998" cy="400110"/>
          </a:xfrm>
          <a:prstGeom prst="rect">
            <a:avLst/>
          </a:prstGeom>
          <a:noFill/>
        </p:spPr>
        <p:txBody>
          <a:bodyPr wrap="square" rtlCol="0">
            <a:spAutoFit/>
          </a:bodyPr>
          <a:lstStyle/>
          <a:p>
            <a:pPr algn="dist"/>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rPr>
              <a:t>选题背景</a:t>
            </a:r>
            <a:r>
              <a:rPr lang="en-US" altLang="zh-CN" sz="2000">
                <a:solidFill>
                  <a:schemeClr val="tx1">
                    <a:lumMod val="85000"/>
                    <a:lumOff val="15000"/>
                  </a:schemeClr>
                </a:solidFill>
                <a:latin typeface="微软雅黑" panose="020B0503020204020204" pitchFamily="34" charset="-122"/>
                <a:ea typeface="微软雅黑" panose="020B0503020204020204" pitchFamily="34" charset="-122"/>
              </a:rPr>
              <a:t>·</a:t>
            </a:r>
            <a:endParaRPr lang="zh-CN" altLang="en-US" sz="200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cxnSp>
        <p:nvCxnSpPr>
          <p:cNvPr id="6" name="直接连接符 5"/>
          <p:cNvCxnSpPr/>
          <p:nvPr/>
        </p:nvCxnSpPr>
        <p:spPr>
          <a:xfrm>
            <a:off x="673200"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861199" y="379418"/>
            <a:ext cx="3657600" cy="0"/>
          </a:xfrm>
          <a:prstGeom prst="line">
            <a:avLst/>
          </a:prstGeom>
          <a:ln>
            <a:solidFill>
              <a:srgbClr val="C57D3F"/>
            </a:solidFill>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 name="矩形: 对角圆角 8"/>
          <p:cNvSpPr/>
          <p:nvPr/>
        </p:nvSpPr>
        <p:spPr>
          <a:xfrm flipV="1">
            <a:off x="1125854" y="1564978"/>
            <a:ext cx="9923146" cy="4124622"/>
          </a:xfrm>
          <a:prstGeom prst="round2DiagRect">
            <a:avLst>
              <a:gd name="adj1" fmla="val 50000"/>
              <a:gd name="adj2" fmla="val 13199"/>
            </a:avLst>
          </a:prstGeom>
          <a:noFill/>
          <a:ln>
            <a:solidFill>
              <a:srgbClr val="C57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1727201" y="1882455"/>
            <a:ext cx="9160932" cy="3708708"/>
          </a:xfrm>
          <a:prstGeom prst="rect">
            <a:avLst/>
          </a:prstGeom>
          <a:noFill/>
        </p:spPr>
        <p:txBody>
          <a:bodyPr wrap="square" rtlCol="0">
            <a:spAutoFit/>
          </a:bodyPr>
          <a:lstStyle/>
          <a:p>
            <a:pPr algn="l" fontAlgn="auto">
              <a:lnSpc>
                <a:spcPct val="150000"/>
              </a:lnSpc>
              <a:spcBef>
                <a:spcPts val="600"/>
              </a:spcBef>
              <a:spcAft>
                <a:spcPts val="600"/>
              </a:spcAft>
            </a:pP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在</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Linux</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内核中申请了一个简易的文件系统，把调用分成了</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3</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部分：</a:t>
            </a:r>
            <a:endPar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endParaRPr>
          </a:p>
          <a:p>
            <a:pPr marL="285750" indent="-285750" algn="l" fontAlgn="auto">
              <a:lnSpc>
                <a:spcPct val="150000"/>
              </a:lnSpc>
              <a:spcBef>
                <a:spcPts val="600"/>
              </a:spcBef>
              <a:spcAft>
                <a:spcPts val="600"/>
              </a:spcAft>
              <a:buFont typeface="Arial" panose="020B0604020202020204" pitchFamily="34" charset="0"/>
              <a:buChar char="•"/>
            </a:pP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int epoll_create(int size);//</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执行他，创建红黑树和就绪链表，红黑树存储所有添加到</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epoll</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中的事件，</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rdllist</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双向链表，用于存储准备就绪的事件</a:t>
            </a:r>
            <a:endPar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endParaRPr>
          </a:p>
          <a:p>
            <a:pPr marL="285750" indent="-285750" algn="l" fontAlgn="auto">
              <a:lnSpc>
                <a:spcPct val="150000"/>
              </a:lnSpc>
              <a:spcBef>
                <a:spcPts val="600"/>
              </a:spcBef>
              <a:spcAft>
                <a:spcPts val="600"/>
              </a:spcAft>
              <a:buFont typeface="Arial" panose="020B0604020202020204" pitchFamily="34" charset="0"/>
              <a:buChar char="•"/>
            </a:pP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 int epoll_ctl(int epfd, int op, int fd, struct epoll_event *event);  //</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向</a:t>
            </a: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epoll</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对象中添加、修改、删除事件</a:t>
            </a:r>
            <a:endPar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endParaRPr>
          </a:p>
          <a:p>
            <a:pPr marL="285750" indent="-285750" algn="l" fontAlgn="auto">
              <a:lnSpc>
                <a:spcPct val="150000"/>
              </a:lnSpc>
              <a:spcBef>
                <a:spcPts val="600"/>
              </a:spcBef>
              <a:spcAft>
                <a:spcPts val="600"/>
              </a:spcAft>
              <a:buFont typeface="Arial" panose="020B0604020202020204" pitchFamily="34" charset="0"/>
              <a:buChar char="•"/>
            </a:pPr>
            <a:r>
              <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int epoll_wait(int epfd, struct epoll_event *events,int maxevents, int timeout);//</a:t>
            </a: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返回事件</a:t>
            </a:r>
            <a:endPar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endParaRPr>
          </a:p>
          <a:p>
            <a:pPr algn="l" fontAlgn="auto">
              <a:lnSpc>
                <a:spcPct val="150000"/>
              </a:lnSpc>
              <a:spcBef>
                <a:spcPts val="600"/>
              </a:spcBef>
              <a:spcAft>
                <a:spcPts val="600"/>
              </a:spcAft>
            </a:pPr>
            <a:r>
              <a:rPr lang="zh-CN" altLang="en-US"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rPr>
              <a:t>一句话总结：</a:t>
            </a:r>
            <a:endParaRPr lang="en-US" altLang="zh-CN" sz="1400">
              <a:solidFill>
                <a:schemeClr val="tx1">
                  <a:lumMod val="85000"/>
                  <a:lumOff val="15000"/>
                </a:schemeClr>
              </a:solidFill>
              <a:latin typeface="微软雅黑" panose="020B0503020204020204" pitchFamily="34" charset="-122"/>
              <a:ea typeface="微软雅黑" panose="020B0503020204020204" pitchFamily="34" charset="-122"/>
              <a:sym typeface="宋体" panose="02010600030101010101" pitchFamily="2" charset="-122"/>
            </a:endParaRPr>
          </a:p>
          <a:p>
            <a:pPr algn="l"/>
            <a:r>
              <a:rPr lang="zh-CN" altLang="en-US" b="1" i="0">
                <a:solidFill>
                  <a:srgbClr val="D89A57"/>
                </a:solidFill>
                <a:effectLst/>
                <a:latin typeface="-apple-system"/>
              </a:rPr>
              <a:t>一颗红黑树，一张准备就绪句柄链表，少量的内核</a:t>
            </a:r>
            <a:r>
              <a:rPr lang="en-US" altLang="zh-CN" b="1" i="0">
                <a:solidFill>
                  <a:srgbClr val="D89A57"/>
                </a:solidFill>
                <a:effectLst/>
                <a:latin typeface="-apple-system"/>
              </a:rPr>
              <a:t>cache</a:t>
            </a:r>
            <a:r>
              <a:rPr lang="zh-CN" altLang="en-US" b="1" i="0">
                <a:solidFill>
                  <a:srgbClr val="D89A57"/>
                </a:solidFill>
                <a:effectLst/>
                <a:latin typeface="-apple-system"/>
              </a:rPr>
              <a:t>，就帮我们解决了大并发下的</a:t>
            </a:r>
            <a:r>
              <a:rPr lang="en-US" altLang="zh-CN" b="1" i="0">
                <a:solidFill>
                  <a:srgbClr val="D89A57"/>
                </a:solidFill>
                <a:effectLst/>
                <a:latin typeface="-apple-system"/>
              </a:rPr>
              <a:t>socket</a:t>
            </a:r>
            <a:r>
              <a:rPr lang="zh-CN" altLang="en-US" b="1" i="0">
                <a:solidFill>
                  <a:srgbClr val="D89A57"/>
                </a:solidFill>
                <a:effectLst/>
                <a:latin typeface="-apple-system"/>
              </a:rPr>
              <a:t>处理问题。</a:t>
            </a:r>
          </a:p>
          <a:p>
            <a:br>
              <a:rPr lang="zh-CN" altLang="en-US" sz="1400" b="0" i="0">
                <a:solidFill>
                  <a:srgbClr val="D89A57"/>
                </a:solidFill>
                <a:effectLst/>
                <a:latin typeface="-apple-system"/>
              </a:rPr>
            </a:br>
            <a:endParaRPr lang="en-US" altLang="zh-CN" sz="1400">
              <a:solidFill>
                <a:srgbClr val="D89A57"/>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1" name="平行四边形 10"/>
          <p:cNvSpPr/>
          <p:nvPr/>
        </p:nvSpPr>
        <p:spPr>
          <a:xfrm>
            <a:off x="1125853" y="1005615"/>
            <a:ext cx="4970145" cy="475615"/>
          </a:xfrm>
          <a:prstGeom prst="parallelogram">
            <a:avLst>
              <a:gd name="adj" fmla="val 38404"/>
            </a:avLst>
          </a:prstGeom>
          <a:solidFill>
            <a:srgbClr val="C57D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spcBef>
                <a:spcPts val="600"/>
              </a:spcBef>
              <a:spcAft>
                <a:spcPts val="600"/>
              </a:spcAft>
            </a:pPr>
            <a:r>
              <a:rPr lang="en-US" altLang="zh-CN" sz="2000">
                <a:solidFill>
                  <a:schemeClr val="bg1"/>
                </a:solidFill>
                <a:latin typeface="微软雅黑" panose="020B0503020204020204" pitchFamily="34" charset="-122"/>
                <a:ea typeface="微软雅黑" panose="020B0503020204020204" pitchFamily="34" charset="-122"/>
              </a:rPr>
              <a:t>Epoll</a:t>
            </a:r>
            <a:r>
              <a:rPr lang="zh-CN" altLang="en-US" sz="2000">
                <a:solidFill>
                  <a:schemeClr val="bg1"/>
                </a:solidFill>
                <a:latin typeface="微软雅黑" panose="020B0503020204020204" pitchFamily="34" charset="-122"/>
                <a:ea typeface="微软雅黑" panose="020B0503020204020204" pitchFamily="34" charset="-122"/>
              </a:rPr>
              <a:t>原理</a:t>
            </a:r>
          </a:p>
        </p:txBody>
      </p:sp>
    </p:spTree>
    <p:extLst>
      <p:ext uri="{BB962C8B-B14F-4D97-AF65-F5344CB8AC3E}">
        <p14:creationId xmlns:p14="http://schemas.microsoft.com/office/powerpoint/2010/main" val="425369780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1247</Words>
  <Application>Microsoft Office PowerPoint</Application>
  <PresentationFormat>宽屏</PresentationFormat>
  <Paragraphs>106</Paragraphs>
  <Slides>24</Slides>
  <Notes>0</Notes>
  <HiddenSlides>3</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24</vt:i4>
      </vt:variant>
    </vt:vector>
  </HeadingPairs>
  <TitlesOfParts>
    <vt:vector size="34" baseType="lpstr">
      <vt:lpstr>-apple-system</vt:lpstr>
      <vt:lpstr>等线</vt:lpstr>
      <vt:lpstr>等线 Light</vt:lpstr>
      <vt:lpstr>锐字逼格锐线体简4.0（原张海山锐线体）</vt:lpstr>
      <vt:lpstr>宋体</vt:lpstr>
      <vt:lpstr>微软雅黑</vt:lpstr>
      <vt:lpstr>微软雅黑 Light</vt:lpstr>
      <vt:lpstr>Arial</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zj</dc:creator>
  <cp:lastModifiedBy>徐 艺芸</cp:lastModifiedBy>
  <cp:revision>28</cp:revision>
  <dcterms:created xsi:type="dcterms:W3CDTF">2018-12-15T08:31:00Z</dcterms:created>
  <dcterms:modified xsi:type="dcterms:W3CDTF">2021-12-15T17:50:27Z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2052-11.1.0.11194</vt:lpwstr>
  </property>
  <property fmtid="{D5CDD505-2E9C-101B-9397-08002B2CF9AE}" pid="3" name="ICV">
    <vt:lpwstr>097DDA8576C44826AFD0582F891B9D82</vt:lpwstr>
  </property>
</Properties>
</file>

<file path=docProps/thumbnail.jpeg>
</file>